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4"/>
  </p:sldMasterIdLst>
  <p:notesMasterIdLst>
    <p:notesMasterId r:id="rId25"/>
  </p:notesMasterIdLst>
  <p:handoutMasterIdLst>
    <p:handoutMasterId r:id="rId26"/>
  </p:handout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D4FF146-EEE2-4C0C-89C1-276A3A4C3F7B}">
          <p14:sldIdLst>
            <p14:sldId id="256"/>
            <p14:sldId id="257"/>
            <p14:sldId id="258"/>
            <p14:sldId id="260"/>
            <p14:sldId id="261"/>
            <p14:sldId id="262"/>
            <p14:sldId id="263"/>
            <p14:sldId id="264"/>
            <p14:sldId id="265"/>
            <p14:sldId id="266"/>
            <p14:sldId id="267"/>
            <p14:sldId id="268"/>
            <p14:sldId id="269"/>
            <p14:sldId id="270"/>
            <p14:sldId id="271"/>
            <p14:sldId id="272"/>
            <p14:sldId id="273"/>
            <p14:sldId id="274"/>
            <p14:sldId id="276"/>
            <p14:sldId id="259"/>
          </p14:sldIdLst>
        </p14:section>
      </p14:sectionLst>
    </p:ext>
    <p:ext uri="{EFAFB233-063F-42B5-8137-9DF3F51BA10A}">
      <p15:sldGuideLst xmlns:p15="http://schemas.microsoft.com/office/powerpoint/2012/main">
        <p15:guide id="1" orient="horz" pos="367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3A"/>
    <a:srgbClr val="DEAB42"/>
    <a:srgbClr val="004D3D"/>
    <a:srgbClr val="ECCD9F"/>
    <a:srgbClr val="74B5BA"/>
    <a:srgbClr val="CF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D32D7-B59B-4972-81DE-3CDCB5970907}" v="2" dt="2025-03-27T20:56:46.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7" autoAdjust="0"/>
    <p:restoredTop sz="89660" autoAdjust="0"/>
  </p:normalViewPr>
  <p:slideViewPr>
    <p:cSldViewPr snapToGrid="0">
      <p:cViewPr>
        <p:scale>
          <a:sx n="78" d="100"/>
          <a:sy n="78" d="100"/>
        </p:scale>
        <p:origin x="504" y="230"/>
      </p:cViewPr>
      <p:guideLst>
        <p:guide orient="horz" pos="3672"/>
        <p:guide pos="3840"/>
      </p:guideLst>
    </p:cSldViewPr>
  </p:slideViewPr>
  <p:outlineViewPr>
    <p:cViewPr>
      <p:scale>
        <a:sx n="33" d="100"/>
        <a:sy n="33" d="100"/>
      </p:scale>
      <p:origin x="0" y="-10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01" d="100"/>
          <a:sy n="101" d="100"/>
        </p:scale>
        <p:origin x="2800"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F3A0C9-EE51-4DC9-95EE-2E20892BD2BF}" type="datetimeFigureOut">
              <a:rPr lang="de-DE" smtClean="0"/>
              <a:t>27.03.2025</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882DC8-9E79-4EEF-AB64-BDBF81A34E50}" type="slidenum">
              <a:rPr lang="de-DE" smtClean="0"/>
              <a:t>‹Nr.›</a:t>
            </a:fld>
            <a:endParaRPr lang="de-DE"/>
          </a:p>
        </p:txBody>
      </p:sp>
    </p:spTree>
    <p:extLst>
      <p:ext uri="{BB962C8B-B14F-4D97-AF65-F5344CB8AC3E}">
        <p14:creationId xmlns:p14="http://schemas.microsoft.com/office/powerpoint/2010/main" val="9479136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‹Nr.›</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210303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133495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1DFB3-42E8-9540-92FB-4AE3F4203FE5}"/>
              </a:ext>
              <a:ext uri="{C183D7F6-B498-43B3-948B-1728B52AA6E4}">
                <adec:decorative xmlns:adec="http://schemas.microsoft.com/office/drawing/2017/decorative" val="1"/>
              </a:ext>
            </a:extLst>
          </p:cNvPr>
          <p:cNvSpPr>
            <a:spLocks/>
          </p:cNvSpPr>
          <p:nvPr userDrawn="1"/>
        </p:nvSpPr>
        <p:spPr bwMode="auto">
          <a:xfrm>
            <a:off x="1" y="0"/>
            <a:ext cx="12191999" cy="6857999"/>
          </a:xfrm>
          <a:prstGeom prst="rect">
            <a:avLst/>
          </a:prstGeom>
          <a:solidFill>
            <a:srgbClr val="004D3D"/>
          </a:solidFill>
          <a:ln>
            <a:noFill/>
          </a:ln>
        </p:spPr>
        <p:txBody>
          <a:bodyPr rot="0" vert="horz" wrap="square" lIns="91440" tIns="45720" rIns="91440" bIns="45720" anchor="t" anchorCtr="0" upright="1">
            <a:noAutofit/>
          </a:bodyPr>
          <a:lstStyle/>
          <a:p>
            <a:endParaRPr lang="en-US" sz="16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58E2CE6-6A25-40B9-BD31-82C750738938}"/>
              </a:ext>
            </a:extLst>
          </p:cNvPr>
          <p:cNvSpPr>
            <a:spLocks noGrp="1"/>
          </p:cNvSpPr>
          <p:nvPr>
            <p:ph type="title" hasCustomPrompt="1"/>
          </p:nvPr>
        </p:nvSpPr>
        <p:spPr>
          <a:xfrm>
            <a:off x="5780373" y="914400"/>
            <a:ext cx="6297809" cy="2701846"/>
          </a:xfrm>
          <a:prstGeom prst="rect">
            <a:avLst/>
          </a:prstGeom>
          <a:noFill/>
        </p:spPr>
        <p:txBody>
          <a:bodyPr anchor="b"/>
          <a:lstStyle>
            <a:lvl1pPr>
              <a:defRPr sz="4000" b="0" baseline="0">
                <a:solidFill>
                  <a:schemeClr val="tx1"/>
                </a:solidFill>
                <a:latin typeface="Source Serif Pro" panose="02040603050405020204" pitchFamily="18" charset="0"/>
                <a:ea typeface="Source Serif Pro" panose="02040603050405020204" pitchFamily="18" charset="0"/>
                <a:cs typeface="Calibri Light" panose="020F0302020204030204" pitchFamily="34" charset="0"/>
              </a:defRPr>
            </a:lvl1pPr>
          </a:lstStyle>
          <a:p>
            <a:r>
              <a:rPr lang="de-DE" dirty="0"/>
              <a:t>Überschrift</a:t>
            </a:r>
            <a:endParaRPr lang="en-US" dirty="0"/>
          </a:p>
        </p:txBody>
      </p:sp>
      <p:sp>
        <p:nvSpPr>
          <p:cNvPr id="6" name="Rechteck 5"/>
          <p:cNvSpPr/>
          <p:nvPr userDrawn="1"/>
        </p:nvSpPr>
        <p:spPr>
          <a:xfrm>
            <a:off x="5915134" y="3649526"/>
            <a:ext cx="725939"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69799" y="5555449"/>
            <a:ext cx="2467058" cy="962191"/>
          </a:xfrm>
          <a:prstGeom prst="rect">
            <a:avLst/>
          </a:prstGeom>
        </p:spPr>
      </p:pic>
      <p:sp>
        <p:nvSpPr>
          <p:cNvPr id="10" name="Bildplatzhalter 19">
            <a:extLst>
              <a:ext uri="{FF2B5EF4-FFF2-40B4-BE49-F238E27FC236}">
                <a16:creationId xmlns:a16="http://schemas.microsoft.com/office/drawing/2014/main" id="{DD856098-3659-4A6F-B23D-17F2B2D4A169}"/>
              </a:ext>
            </a:extLst>
          </p:cNvPr>
          <p:cNvSpPr>
            <a:spLocks noGrp="1"/>
          </p:cNvSpPr>
          <p:nvPr>
            <p:ph type="pic" sz="quarter" idx="10"/>
          </p:nvPr>
        </p:nvSpPr>
        <p:spPr>
          <a:xfrm>
            <a:off x="145474" y="1257425"/>
            <a:ext cx="5400000" cy="5400000"/>
          </a:xfrm>
          <a:prstGeom prst="ellipse">
            <a:avLst/>
          </a:prstGeom>
          <a:solidFill>
            <a:schemeClr val="tx1">
              <a:lumMod val="65000"/>
            </a:schemeClr>
          </a:solidFill>
          <a:ln>
            <a:noFill/>
          </a:ln>
        </p:spPr>
        <p:txBody>
          <a:bodyPr wrap="square">
            <a:noAutofit/>
          </a:bodyPr>
          <a:lstStyle>
            <a:lvl1pPr marL="0" indent="0">
              <a:buNone/>
              <a:defRPr sz="300">
                <a:solidFill>
                  <a:schemeClr val="tx1">
                    <a:lumMod val="50000"/>
                  </a:schemeClr>
                </a:solidFill>
              </a:defRPr>
            </a:lvl1pPr>
          </a:lstStyle>
          <a:p>
            <a:endParaRPr lang="de-DE" dirty="0"/>
          </a:p>
        </p:txBody>
      </p:sp>
    </p:spTree>
    <p:extLst>
      <p:ext uri="{BB962C8B-B14F-4D97-AF65-F5344CB8AC3E}">
        <p14:creationId xmlns:p14="http://schemas.microsoft.com/office/powerpoint/2010/main" val="202710853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A116A2E3-682D-BD4F-9FC9-4546B0C9A186}"/>
              </a:ext>
            </a:extLst>
          </p:cNvPr>
          <p:cNvSpPr>
            <a:spLocks noGrp="1"/>
          </p:cNvSpPr>
          <p:nvPr>
            <p:ph type="title"/>
          </p:nvPr>
        </p:nvSpPr>
        <p:spPr>
          <a:xfrm>
            <a:off x="1028699" y="999068"/>
            <a:ext cx="10216105" cy="645284"/>
          </a:xfrm>
          <a:prstGeom prst="rect">
            <a:avLst/>
          </a:prstGeom>
        </p:spPr>
        <p:txBody>
          <a:bodyPr lIns="0" tIns="0" rIns="0" bIns="0" anchor="b"/>
          <a:lstStyle>
            <a:lvl1pPr>
              <a:defRPr sz="3800" b="0">
                <a:solidFill>
                  <a:schemeClr val="tx1"/>
                </a:solidFill>
                <a:latin typeface="+mj-lt"/>
                <a:cs typeface="Calibri" panose="020F0502020204030204" pitchFamily="34" charset="0"/>
              </a:defRPr>
            </a:lvl1pPr>
          </a:lstStyle>
          <a:p>
            <a:r>
              <a:rPr lang="de-DE" dirty="0"/>
              <a:t>Titelmasterformat durch Klicken bearbeiten</a:t>
            </a:r>
            <a:endParaRPr lang="en-US" dirty="0"/>
          </a:p>
        </p:txBody>
      </p:sp>
      <p:sp>
        <p:nvSpPr>
          <p:cNvPr id="5" name="Text Placeholder 4">
            <a:extLst>
              <a:ext uri="{FF2B5EF4-FFF2-40B4-BE49-F238E27FC236}">
                <a16:creationId xmlns:a16="http://schemas.microsoft.com/office/drawing/2014/main" id="{2D1056DE-470B-C64D-99AE-5039A021EC58}"/>
              </a:ext>
            </a:extLst>
          </p:cNvPr>
          <p:cNvSpPr>
            <a:spLocks noGrp="1"/>
          </p:cNvSpPr>
          <p:nvPr>
            <p:ph type="body" sz="quarter" idx="17"/>
          </p:nvPr>
        </p:nvSpPr>
        <p:spPr>
          <a:xfrm>
            <a:off x="941616" y="2328553"/>
            <a:ext cx="2286000" cy="911029"/>
          </a:xfrm>
          <a:prstGeom prst="rect">
            <a:avLst/>
          </a:prstGeom>
        </p:spPr>
        <p:txBody>
          <a:bodyPr/>
          <a:lstStyle>
            <a:lvl1pPr>
              <a:buNone/>
              <a:defRPr sz="18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37" name="Text Placeholder 4">
            <a:extLst>
              <a:ext uri="{FF2B5EF4-FFF2-40B4-BE49-F238E27FC236}">
                <a16:creationId xmlns:a16="http://schemas.microsoft.com/office/drawing/2014/main" id="{4ADA9C53-0DC4-4D43-B80C-9B0A9E0EBDE1}"/>
              </a:ext>
            </a:extLst>
          </p:cNvPr>
          <p:cNvSpPr>
            <a:spLocks noGrp="1"/>
          </p:cNvSpPr>
          <p:nvPr>
            <p:ph type="body" sz="quarter" idx="19"/>
          </p:nvPr>
        </p:nvSpPr>
        <p:spPr>
          <a:xfrm>
            <a:off x="6206672" y="2328553"/>
            <a:ext cx="2286000" cy="911029"/>
          </a:xfrm>
          <a:prstGeom prst="rect">
            <a:avLst/>
          </a:prstGeom>
        </p:spPr>
        <p:txBody>
          <a:bodyPr/>
          <a:lstStyle>
            <a:lvl1pPr>
              <a:buNone/>
              <a:defRPr sz="18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38" name="Text Placeholder 4">
            <a:extLst>
              <a:ext uri="{FF2B5EF4-FFF2-40B4-BE49-F238E27FC236}">
                <a16:creationId xmlns:a16="http://schemas.microsoft.com/office/drawing/2014/main" id="{F8E68047-DF25-AB45-A0F0-F4DFE23516C6}"/>
              </a:ext>
            </a:extLst>
          </p:cNvPr>
          <p:cNvSpPr>
            <a:spLocks noGrp="1"/>
          </p:cNvSpPr>
          <p:nvPr>
            <p:ph type="body" sz="quarter" idx="20"/>
          </p:nvPr>
        </p:nvSpPr>
        <p:spPr>
          <a:xfrm>
            <a:off x="6206672" y="3336211"/>
            <a:ext cx="2286000" cy="2490992"/>
          </a:xfrm>
          <a:prstGeom prst="rect">
            <a:avLst/>
          </a:prstGeom>
        </p:spPr>
        <p:txBody>
          <a:bodyPr/>
          <a:lstStyle>
            <a:lvl1pPr marL="0" indent="0">
              <a:lnSpc>
                <a:spcPct val="100000"/>
              </a:lnSpc>
              <a:buFont typeface="Arial" panose="020B0604020202020204" pitchFamily="34" charset="0"/>
              <a:buNone/>
              <a:defRPr sz="14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41" name="Text Placeholder 4">
            <a:extLst>
              <a:ext uri="{FF2B5EF4-FFF2-40B4-BE49-F238E27FC236}">
                <a16:creationId xmlns:a16="http://schemas.microsoft.com/office/drawing/2014/main" id="{61DB1B27-14E7-1549-BDAA-6DD31A1B1FC4}"/>
              </a:ext>
            </a:extLst>
          </p:cNvPr>
          <p:cNvSpPr>
            <a:spLocks noGrp="1"/>
          </p:cNvSpPr>
          <p:nvPr>
            <p:ph type="body" sz="quarter" idx="21"/>
          </p:nvPr>
        </p:nvSpPr>
        <p:spPr>
          <a:xfrm>
            <a:off x="8839200" y="2328553"/>
            <a:ext cx="2286000" cy="911029"/>
          </a:xfrm>
          <a:prstGeom prst="rect">
            <a:avLst/>
          </a:prstGeom>
        </p:spPr>
        <p:txBody>
          <a:bodyPr/>
          <a:lstStyle>
            <a:lvl1pPr>
              <a:buNone/>
              <a:defRPr sz="18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42" name="Text Placeholder 4">
            <a:extLst>
              <a:ext uri="{FF2B5EF4-FFF2-40B4-BE49-F238E27FC236}">
                <a16:creationId xmlns:a16="http://schemas.microsoft.com/office/drawing/2014/main" id="{69D66743-22F2-C84F-9FD2-F350766D6CDF}"/>
              </a:ext>
            </a:extLst>
          </p:cNvPr>
          <p:cNvSpPr>
            <a:spLocks noGrp="1"/>
          </p:cNvSpPr>
          <p:nvPr>
            <p:ph type="body" sz="quarter" idx="22"/>
          </p:nvPr>
        </p:nvSpPr>
        <p:spPr>
          <a:xfrm>
            <a:off x="8839200" y="3331030"/>
            <a:ext cx="2286000" cy="2466536"/>
          </a:xfrm>
          <a:prstGeom prst="rect">
            <a:avLst/>
          </a:prstGeom>
        </p:spPr>
        <p:txBody>
          <a:bodyPr/>
          <a:lstStyle>
            <a:lvl1pPr marL="0" indent="0">
              <a:lnSpc>
                <a:spcPct val="100000"/>
              </a:lnSpc>
              <a:buFont typeface="Arial" panose="020B0604020202020204" pitchFamily="34" charset="0"/>
              <a:buNone/>
              <a:defRPr sz="14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43" name="Text Placeholder 4">
            <a:extLst>
              <a:ext uri="{FF2B5EF4-FFF2-40B4-BE49-F238E27FC236}">
                <a16:creationId xmlns:a16="http://schemas.microsoft.com/office/drawing/2014/main" id="{4A38EF55-8739-4A40-A228-67296EA938B3}"/>
              </a:ext>
            </a:extLst>
          </p:cNvPr>
          <p:cNvSpPr>
            <a:spLocks noGrp="1"/>
          </p:cNvSpPr>
          <p:nvPr>
            <p:ph type="body" sz="quarter" idx="23"/>
          </p:nvPr>
        </p:nvSpPr>
        <p:spPr>
          <a:xfrm>
            <a:off x="3574144" y="2328553"/>
            <a:ext cx="2286000" cy="911029"/>
          </a:xfrm>
          <a:prstGeom prst="rect">
            <a:avLst/>
          </a:prstGeom>
        </p:spPr>
        <p:txBody>
          <a:bodyPr/>
          <a:lstStyle>
            <a:lvl1pPr>
              <a:buNone/>
              <a:defRPr sz="18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44" name="Text Placeholder 4">
            <a:extLst>
              <a:ext uri="{FF2B5EF4-FFF2-40B4-BE49-F238E27FC236}">
                <a16:creationId xmlns:a16="http://schemas.microsoft.com/office/drawing/2014/main" id="{268DC74C-B0F9-2649-BEC3-BBA0BD737650}"/>
              </a:ext>
            </a:extLst>
          </p:cNvPr>
          <p:cNvSpPr>
            <a:spLocks noGrp="1"/>
          </p:cNvSpPr>
          <p:nvPr>
            <p:ph type="body" sz="quarter" idx="24"/>
          </p:nvPr>
        </p:nvSpPr>
        <p:spPr>
          <a:xfrm>
            <a:off x="3557921" y="3331029"/>
            <a:ext cx="2286000" cy="2466537"/>
          </a:xfrm>
          <a:prstGeom prst="rect">
            <a:avLst/>
          </a:prstGeom>
        </p:spPr>
        <p:txBody>
          <a:bodyPr/>
          <a:lstStyle>
            <a:lvl1pPr marL="0" indent="0">
              <a:lnSpc>
                <a:spcPct val="100000"/>
              </a:lnSpc>
              <a:buFont typeface="Arial" panose="020B0604020202020204" pitchFamily="34" charset="0"/>
              <a:buNone/>
              <a:defRPr sz="14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3" name="Text Placeholder 2">
            <a:extLst>
              <a:ext uri="{FF2B5EF4-FFF2-40B4-BE49-F238E27FC236}">
                <a16:creationId xmlns:a16="http://schemas.microsoft.com/office/drawing/2014/main" id="{57B1422B-E6C5-43B2-9F2B-DECEB3812142}"/>
              </a:ext>
            </a:extLst>
          </p:cNvPr>
          <p:cNvSpPr>
            <a:spLocks noGrp="1"/>
          </p:cNvSpPr>
          <p:nvPr>
            <p:ph type="body" sz="quarter" idx="25"/>
          </p:nvPr>
        </p:nvSpPr>
        <p:spPr>
          <a:xfrm>
            <a:off x="968377" y="3331029"/>
            <a:ext cx="2286000" cy="2466975"/>
          </a:xfrm>
          <a:prstGeom prst="rect">
            <a:avLst/>
          </a:prstGeom>
        </p:spPr>
        <p:txBody>
          <a:bodyPr/>
          <a:lstStyle>
            <a:lvl1pPr marL="0" indent="0">
              <a:lnSpc>
                <a:spcPct val="100000"/>
              </a:lnSpc>
              <a:buNone/>
              <a:defRPr sz="1400">
                <a:solidFill>
                  <a:schemeClr val="tx1"/>
                </a:solidFill>
                <a:latin typeface="+mn-lt"/>
                <a:cs typeface="Calibri Light" panose="020F0302020204030204" pitchFamily="34" charset="0"/>
              </a:defRPr>
            </a:lvl1pPr>
            <a:lvl2pPr>
              <a:buNone/>
              <a:defRPr sz="1400"/>
            </a:lvl2pPr>
            <a:lvl3pPr>
              <a:buNone/>
              <a:defRPr sz="1400"/>
            </a:lvl3pPr>
            <a:lvl4pPr>
              <a:buNone/>
              <a:defRPr sz="1400"/>
            </a:lvl4pPr>
            <a:lvl5pPr>
              <a:buNone/>
              <a:defRPr sz="1400"/>
            </a:lvl5pPr>
          </a:lstStyle>
          <a:p>
            <a:pPr lvl="0"/>
            <a:r>
              <a:rPr lang="de-DE" dirty="0"/>
              <a:t>Formatvorlagen des Textmasters bearbeiten</a:t>
            </a:r>
          </a:p>
        </p:txBody>
      </p:sp>
      <p:sp>
        <p:nvSpPr>
          <p:cNvPr id="17" name="Textfeld 16"/>
          <p:cNvSpPr txBox="1"/>
          <p:nvPr userDrawn="1"/>
        </p:nvSpPr>
        <p:spPr>
          <a:xfrm>
            <a:off x="947063" y="6435673"/>
            <a:ext cx="5465460" cy="246221"/>
          </a:xfrm>
          <a:prstGeom prst="rect">
            <a:avLst/>
          </a:prstGeom>
          <a:noFill/>
        </p:spPr>
        <p:txBody>
          <a:bodyPr wrap="square" rtlCol="0">
            <a:spAutoFit/>
          </a:bodyPr>
          <a:lstStyle/>
          <a:p>
            <a:r>
              <a:rPr lang="de-DE" sz="1000" b="0" dirty="0">
                <a:solidFill>
                  <a:schemeClr val="tx1"/>
                </a:solidFill>
                <a:latin typeface="+mj-lt"/>
              </a:rPr>
              <a:t>Hochschule für nachhaltige Entwicklung Eberswalde (HNEE) </a:t>
            </a:r>
          </a:p>
        </p:txBody>
      </p:sp>
      <p:cxnSp>
        <p:nvCxnSpPr>
          <p:cNvPr id="18" name="Gerade Verbindung 17"/>
          <p:cNvCxnSpPr/>
          <p:nvPr userDrawn="1"/>
        </p:nvCxnSpPr>
        <p:spPr>
          <a:xfrm>
            <a:off x="1037344" y="6693468"/>
            <a:ext cx="3629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hteck 20"/>
          <p:cNvSpPr/>
          <p:nvPr userDrawn="1"/>
        </p:nvSpPr>
        <p:spPr>
          <a:xfrm>
            <a:off x="1067960" y="1821827"/>
            <a:ext cx="725939"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6"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3567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mtClean="0"/>
              <a:pPr/>
              <a:t>‹Nr.›</a:t>
            </a:fld>
            <a:endParaRPr lang="en-US" dirty="0"/>
          </a:p>
        </p:txBody>
      </p:sp>
      <p:sp>
        <p:nvSpPr>
          <p:cNvPr id="19" name="Rechteck 18"/>
          <p:cNvSpPr/>
          <p:nvPr userDrawn="1"/>
        </p:nvSpPr>
        <p:spPr>
          <a:xfrm>
            <a:off x="0" y="0"/>
            <a:ext cx="82523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9316" y="6486484"/>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solidFill>
                  <a:srgbClr val="004D3D"/>
                </a:solidFill>
                <a:latin typeface="Calibri Light" panose="020F0302020204030204" pitchFamily="34" charset="0"/>
                <a:cs typeface="Calibri Light" panose="020F0302020204030204" pitchFamily="34" charset="0"/>
              </a:rPr>
              <a:pPr/>
              <a:t>‹Nr.›</a:t>
            </a:fld>
            <a:endParaRPr lang="en-US" sz="1000" dirty="0">
              <a:solidFill>
                <a:srgbClr val="004D3D"/>
              </a:solidFill>
              <a:latin typeface="Calibri Light" panose="020F0302020204030204" pitchFamily="34" charset="0"/>
              <a:cs typeface="Calibri Light" panose="020F0302020204030204" pitchFamily="34" charset="0"/>
            </a:endParaRPr>
          </a:p>
        </p:txBody>
      </p:sp>
      <p:pic>
        <p:nvPicPr>
          <p:cNvPr id="2" name="Grafik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8961" y="186863"/>
            <a:ext cx="482976" cy="468000"/>
          </a:xfrm>
          <a:prstGeom prst="rect">
            <a:avLst/>
          </a:prstGeom>
        </p:spPr>
      </p:pic>
    </p:spTree>
    <p:extLst>
      <p:ext uri="{BB962C8B-B14F-4D97-AF65-F5344CB8AC3E}">
        <p14:creationId xmlns:p14="http://schemas.microsoft.com/office/powerpoint/2010/main" val="21992560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14" pos="14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91C010F4-E1E5-354F-9B4A-6253D3DC2F9C}"/>
              </a:ext>
            </a:extLst>
          </p:cNvPr>
          <p:cNvSpPr>
            <a:spLocks noGrp="1"/>
          </p:cNvSpPr>
          <p:nvPr>
            <p:ph sz="half" idx="2" hasCustomPrompt="1"/>
          </p:nvPr>
        </p:nvSpPr>
        <p:spPr>
          <a:xfrm>
            <a:off x="1036641" y="3044590"/>
            <a:ext cx="4868860" cy="1942138"/>
          </a:xfrm>
          <a:prstGeom prst="rect">
            <a:avLst/>
          </a:prstGeom>
        </p:spPr>
        <p:txBody>
          <a:bodyPr lIns="0" tIns="0" rIns="0" bIns="0" anchor="t" anchorCtr="0"/>
          <a:lstStyle>
            <a:lvl1pPr marL="0" indent="0">
              <a:buFont typeface="Arial" panose="020B0604020202020204" pitchFamily="34" charset="0"/>
              <a:buNone/>
              <a:defRPr sz="1600">
                <a:solidFill>
                  <a:srgbClr val="004D3D"/>
                </a:solidFill>
                <a:latin typeface="+mn-lt"/>
                <a:cs typeface="Calibri Light" panose="020F0302020204030204" pitchFamily="34" charset="0"/>
              </a:defRPr>
            </a:lvl1pPr>
            <a:lvl2pPr>
              <a:defRPr sz="1600"/>
            </a:lvl2pPr>
            <a:lvl3pPr>
              <a:defRPr sz="1600"/>
            </a:lvl3pPr>
            <a:lvl4pPr>
              <a:defRPr sz="1600"/>
            </a:lvl4pPr>
            <a:lvl5pPr>
              <a:defRPr sz="1600"/>
            </a:lvl5pPr>
          </a:lstStyle>
          <a:p>
            <a:pPr lvl="0"/>
            <a:r>
              <a:rPr lang="de-DE" dirty="0"/>
              <a:t>Medium durch Klicken hinzufügen  </a:t>
            </a:r>
          </a:p>
        </p:txBody>
      </p:sp>
      <p:sp>
        <p:nvSpPr>
          <p:cNvPr id="17" name="Content Placeholder 3">
            <a:extLst>
              <a:ext uri="{FF2B5EF4-FFF2-40B4-BE49-F238E27FC236}">
                <a16:creationId xmlns:a16="http://schemas.microsoft.com/office/drawing/2014/main" id="{C2F7C8C0-EB32-3C44-930E-DE05403C543A}"/>
              </a:ext>
            </a:extLst>
          </p:cNvPr>
          <p:cNvSpPr>
            <a:spLocks noGrp="1"/>
          </p:cNvSpPr>
          <p:nvPr>
            <p:ph sz="half" idx="11" hasCustomPrompt="1"/>
          </p:nvPr>
        </p:nvSpPr>
        <p:spPr>
          <a:xfrm>
            <a:off x="6285649" y="3044590"/>
            <a:ext cx="4868860" cy="1942138"/>
          </a:xfrm>
          <a:prstGeom prst="rect">
            <a:avLst/>
          </a:prstGeom>
        </p:spPr>
        <p:txBody>
          <a:bodyPr lIns="0" tIns="0" rIns="0" bIns="0" anchor="t" anchorCtr="0"/>
          <a:lstStyle>
            <a:lvl1pPr marL="0" indent="0">
              <a:buFont typeface="Arial" panose="020B0604020202020204" pitchFamily="34" charset="0"/>
              <a:buNone/>
              <a:defRPr sz="1600">
                <a:solidFill>
                  <a:srgbClr val="004D3D"/>
                </a:solidFill>
                <a:latin typeface="+mn-lt"/>
                <a:cs typeface="Calibri Light" panose="020F0302020204030204" pitchFamily="34" charset="0"/>
              </a:defRPr>
            </a:lvl1pPr>
            <a:lvl2pPr>
              <a:defRPr sz="1600"/>
            </a:lvl2pPr>
            <a:lvl3pPr>
              <a:defRPr sz="1600"/>
            </a:lvl3pPr>
            <a:lvl4pPr>
              <a:defRPr sz="1600"/>
            </a:lvl4pPr>
            <a:lvl5pPr>
              <a:defRPr sz="1600"/>
            </a:lvl5pPr>
          </a:lstStyle>
          <a:p>
            <a:pPr lvl="0"/>
            <a:r>
              <a:rPr lang="de-DE" dirty="0"/>
              <a:t>Medium durch Klicken hinzufügen  </a:t>
            </a:r>
          </a:p>
        </p:txBody>
      </p:sp>
      <p:sp>
        <p:nvSpPr>
          <p:cNvPr id="14" name="Title 1">
            <a:extLst>
              <a:ext uri="{FF2B5EF4-FFF2-40B4-BE49-F238E27FC236}">
                <a16:creationId xmlns:a16="http://schemas.microsoft.com/office/drawing/2014/main" id="{E06473F2-000A-7C44-9048-A0C0D4B652B9}"/>
              </a:ext>
            </a:extLst>
          </p:cNvPr>
          <p:cNvSpPr>
            <a:spLocks noGrp="1"/>
          </p:cNvSpPr>
          <p:nvPr>
            <p:ph type="title"/>
          </p:nvPr>
        </p:nvSpPr>
        <p:spPr>
          <a:xfrm>
            <a:off x="993305" y="999068"/>
            <a:ext cx="10125809"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Titelmasterformat durch Klicken bearbeiten</a:t>
            </a:r>
            <a:endParaRPr lang="en-US" dirty="0"/>
          </a:p>
        </p:txBody>
      </p:sp>
      <p:sp>
        <p:nvSpPr>
          <p:cNvPr id="23" name="Text Placeholder 4">
            <a:extLst>
              <a:ext uri="{FF2B5EF4-FFF2-40B4-BE49-F238E27FC236}">
                <a16:creationId xmlns:a16="http://schemas.microsoft.com/office/drawing/2014/main" id="{EAB7162A-656B-3447-976F-951853C325A3}"/>
              </a:ext>
            </a:extLst>
          </p:cNvPr>
          <p:cNvSpPr>
            <a:spLocks noGrp="1"/>
          </p:cNvSpPr>
          <p:nvPr>
            <p:ph type="body" sz="quarter" idx="17" hasCustomPrompt="1"/>
          </p:nvPr>
        </p:nvSpPr>
        <p:spPr>
          <a:xfrm>
            <a:off x="941616" y="2328554"/>
            <a:ext cx="4963884" cy="645284"/>
          </a:xfrm>
          <a:prstGeom prst="rect">
            <a:avLst/>
          </a:prstGeom>
        </p:spPr>
        <p:txBody>
          <a:bodyPr/>
          <a:lstStyle>
            <a:lvl1pPr>
              <a:buNone/>
              <a:defRPr sz="1800" b="0" baseline="0">
                <a:solidFill>
                  <a:srgbClr val="004D3D"/>
                </a:solidFill>
                <a:latin typeface="+mn-lt"/>
                <a:cs typeface="Calibri Light" panose="020F0302020204030204" pitchFamily="34" charset="0"/>
              </a:defRPr>
            </a:lvl1pPr>
          </a:lstStyle>
          <a:p>
            <a:pPr lvl="0"/>
            <a:r>
              <a:rPr lang="de-DE" dirty="0"/>
              <a:t>Inhalte hier einfügen</a:t>
            </a:r>
          </a:p>
        </p:txBody>
      </p:sp>
      <p:sp>
        <p:nvSpPr>
          <p:cNvPr id="24" name="Text Placeholder 4">
            <a:extLst>
              <a:ext uri="{FF2B5EF4-FFF2-40B4-BE49-F238E27FC236}">
                <a16:creationId xmlns:a16="http://schemas.microsoft.com/office/drawing/2014/main" id="{C8B98E47-9A5A-E54C-A093-86D516AAD0FB}"/>
              </a:ext>
            </a:extLst>
          </p:cNvPr>
          <p:cNvSpPr>
            <a:spLocks noGrp="1"/>
          </p:cNvSpPr>
          <p:nvPr>
            <p:ph type="body" sz="quarter" idx="18" hasCustomPrompt="1"/>
          </p:nvPr>
        </p:nvSpPr>
        <p:spPr>
          <a:xfrm>
            <a:off x="6258199" y="2328554"/>
            <a:ext cx="4868860" cy="645284"/>
          </a:xfrm>
          <a:prstGeom prst="rect">
            <a:avLst/>
          </a:prstGeom>
        </p:spPr>
        <p:txBody>
          <a:bodyPr/>
          <a:lstStyle>
            <a:lvl1pPr>
              <a:buNone/>
              <a:defRPr sz="1800" b="0">
                <a:solidFill>
                  <a:srgbClr val="004D3D"/>
                </a:solidFill>
                <a:latin typeface="+mn-lt"/>
                <a:cs typeface="Calibri Light" panose="020F0302020204030204" pitchFamily="34" charset="0"/>
              </a:defRPr>
            </a:lvl1pPr>
          </a:lstStyle>
          <a:p>
            <a:pPr lvl="0"/>
            <a:r>
              <a:rPr lang="de-DE" dirty="0"/>
              <a:t>Inhalte hier einfügen</a:t>
            </a:r>
          </a:p>
        </p:txBody>
      </p:sp>
      <p:sp>
        <p:nvSpPr>
          <p:cNvPr id="9" name="Rechteck 8"/>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0"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73675417"/>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2476683E-62F2-7746-A136-3A729C70D88C}"/>
              </a:ext>
            </a:extLst>
          </p:cNvPr>
          <p:cNvSpPr>
            <a:spLocks noGrp="1"/>
          </p:cNvSpPr>
          <p:nvPr>
            <p:ph sz="half" idx="2" hasCustomPrompt="1"/>
          </p:nvPr>
        </p:nvSpPr>
        <p:spPr>
          <a:xfrm>
            <a:off x="1036641" y="3052691"/>
            <a:ext cx="3078159" cy="1942138"/>
          </a:xfrm>
          <a:prstGeom prst="rect">
            <a:avLst/>
          </a:prstGeom>
        </p:spPr>
        <p:txBody>
          <a:bodyPr lIns="0" tIns="0" rIns="0" bIns="0" anchor="t" anchorCtr="0"/>
          <a:lstStyle>
            <a:lvl1pPr marL="0" indent="0">
              <a:buFont typeface="Arial" panose="020B0604020202020204" pitchFamily="34" charset="0"/>
              <a:buNone/>
              <a:defRPr sz="1600">
                <a:solidFill>
                  <a:srgbClr val="004D3D"/>
                </a:solidFill>
                <a:latin typeface="+mn-lt"/>
                <a:cs typeface="Calibri Light" panose="020F0302020204030204" pitchFamily="34" charset="0"/>
              </a:defRPr>
            </a:lvl1pPr>
            <a:lvl2pPr>
              <a:defRPr sz="1600"/>
            </a:lvl2pPr>
            <a:lvl3pPr>
              <a:defRPr sz="1600"/>
            </a:lvl3pPr>
            <a:lvl4pPr>
              <a:defRPr sz="1600"/>
            </a:lvl4pPr>
            <a:lvl5pPr>
              <a:defRPr sz="1600"/>
            </a:lvl5pPr>
          </a:lstStyle>
          <a:p>
            <a:pPr lvl="0"/>
            <a:r>
              <a:rPr lang="de-DE" dirty="0"/>
              <a:t>Medium durch Klicken hinzufügen  </a:t>
            </a:r>
          </a:p>
        </p:txBody>
      </p:sp>
      <p:sp>
        <p:nvSpPr>
          <p:cNvPr id="17" name="Content Placeholder 3">
            <a:extLst>
              <a:ext uri="{FF2B5EF4-FFF2-40B4-BE49-F238E27FC236}">
                <a16:creationId xmlns:a16="http://schemas.microsoft.com/office/drawing/2014/main" id="{5EF5BDE3-656A-414E-BE18-702CA738A9D2}"/>
              </a:ext>
            </a:extLst>
          </p:cNvPr>
          <p:cNvSpPr>
            <a:spLocks noGrp="1"/>
          </p:cNvSpPr>
          <p:nvPr>
            <p:ph sz="half" idx="11" hasCustomPrompt="1"/>
          </p:nvPr>
        </p:nvSpPr>
        <p:spPr>
          <a:xfrm>
            <a:off x="8039099" y="3044590"/>
            <a:ext cx="3115409" cy="1942138"/>
          </a:xfrm>
          <a:prstGeom prst="rect">
            <a:avLst/>
          </a:prstGeom>
        </p:spPr>
        <p:txBody>
          <a:bodyPr lIns="0" tIns="0" rIns="0" bIns="0" anchor="t" anchorCtr="0"/>
          <a:lstStyle>
            <a:lvl1pPr marL="0" indent="0">
              <a:buFont typeface="Arial" panose="020B0604020202020204" pitchFamily="34" charset="0"/>
              <a:buNone/>
              <a:defRPr sz="1600">
                <a:solidFill>
                  <a:srgbClr val="004D3D"/>
                </a:solidFill>
                <a:latin typeface="+mn-lt"/>
                <a:cs typeface="Calibri Light" panose="020F0302020204030204" pitchFamily="34" charset="0"/>
              </a:defRPr>
            </a:lvl1pPr>
            <a:lvl2pPr>
              <a:defRPr sz="1600"/>
            </a:lvl2pPr>
            <a:lvl3pPr>
              <a:defRPr sz="1600"/>
            </a:lvl3pPr>
            <a:lvl4pPr>
              <a:defRPr sz="1600"/>
            </a:lvl4pPr>
            <a:lvl5pPr>
              <a:defRPr sz="1600"/>
            </a:lvl5pPr>
          </a:lstStyle>
          <a:p>
            <a:pPr lvl="0"/>
            <a:r>
              <a:rPr lang="de-DE" dirty="0"/>
              <a:t>Medium durch Klicken hinzufügen  </a:t>
            </a:r>
          </a:p>
        </p:txBody>
      </p:sp>
      <p:sp>
        <p:nvSpPr>
          <p:cNvPr id="19" name="Content Placeholder 3">
            <a:extLst>
              <a:ext uri="{FF2B5EF4-FFF2-40B4-BE49-F238E27FC236}">
                <a16:creationId xmlns:a16="http://schemas.microsoft.com/office/drawing/2014/main" id="{0EAADDF0-090D-2C4F-BE2D-160C2C550298}"/>
              </a:ext>
            </a:extLst>
          </p:cNvPr>
          <p:cNvSpPr>
            <a:spLocks noGrp="1"/>
          </p:cNvSpPr>
          <p:nvPr>
            <p:ph sz="half" idx="13" hasCustomPrompt="1"/>
          </p:nvPr>
        </p:nvSpPr>
        <p:spPr>
          <a:xfrm>
            <a:off x="4539760" y="3044590"/>
            <a:ext cx="3115409" cy="1942138"/>
          </a:xfrm>
          <a:prstGeom prst="rect">
            <a:avLst/>
          </a:prstGeom>
        </p:spPr>
        <p:txBody>
          <a:bodyPr lIns="0" tIns="0" rIns="0" bIns="0" anchor="t" anchorCtr="0"/>
          <a:lstStyle>
            <a:lvl1pPr marL="0" indent="0">
              <a:buFont typeface="Arial" panose="020B0604020202020204" pitchFamily="34" charset="0"/>
              <a:buNone/>
              <a:defRPr sz="1600">
                <a:solidFill>
                  <a:srgbClr val="004D3D"/>
                </a:solidFill>
                <a:latin typeface="+mn-lt"/>
                <a:cs typeface="Calibri Light" panose="020F0302020204030204" pitchFamily="34" charset="0"/>
              </a:defRPr>
            </a:lvl1pPr>
            <a:lvl2pPr>
              <a:defRPr sz="1600"/>
            </a:lvl2pPr>
            <a:lvl3pPr>
              <a:defRPr sz="1600"/>
            </a:lvl3pPr>
            <a:lvl4pPr>
              <a:defRPr sz="1600"/>
            </a:lvl4pPr>
            <a:lvl5pPr>
              <a:defRPr sz="1600"/>
            </a:lvl5pPr>
          </a:lstStyle>
          <a:p>
            <a:pPr lvl="0"/>
            <a:r>
              <a:rPr lang="de-DE" dirty="0"/>
              <a:t>Medium durch Klicken hinzufügen  </a:t>
            </a:r>
          </a:p>
        </p:txBody>
      </p:sp>
      <p:sp>
        <p:nvSpPr>
          <p:cNvPr id="20" name="Title 1">
            <a:extLst>
              <a:ext uri="{FF2B5EF4-FFF2-40B4-BE49-F238E27FC236}">
                <a16:creationId xmlns:a16="http://schemas.microsoft.com/office/drawing/2014/main" id="{3E0EAFBC-DE77-7648-95EC-91DDA529FAD9}"/>
              </a:ext>
            </a:extLst>
          </p:cNvPr>
          <p:cNvSpPr>
            <a:spLocks noGrp="1"/>
          </p:cNvSpPr>
          <p:nvPr>
            <p:ph type="title"/>
          </p:nvPr>
        </p:nvSpPr>
        <p:spPr>
          <a:xfrm>
            <a:off x="999204" y="999068"/>
            <a:ext cx="9741543"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Titelmasterformat durch Klicken bearbeiten</a:t>
            </a:r>
            <a:endParaRPr lang="en-US" dirty="0"/>
          </a:p>
        </p:txBody>
      </p:sp>
      <p:sp>
        <p:nvSpPr>
          <p:cNvPr id="26" name="Text Placeholder 4">
            <a:extLst>
              <a:ext uri="{FF2B5EF4-FFF2-40B4-BE49-F238E27FC236}">
                <a16:creationId xmlns:a16="http://schemas.microsoft.com/office/drawing/2014/main" id="{B4BD319C-69C3-3D46-977C-F80FD35E3C6C}"/>
              </a:ext>
            </a:extLst>
          </p:cNvPr>
          <p:cNvSpPr>
            <a:spLocks noGrp="1"/>
          </p:cNvSpPr>
          <p:nvPr>
            <p:ph type="body" sz="quarter" idx="17" hasCustomPrompt="1"/>
          </p:nvPr>
        </p:nvSpPr>
        <p:spPr>
          <a:xfrm>
            <a:off x="941616" y="2328554"/>
            <a:ext cx="3173184" cy="645284"/>
          </a:xfrm>
          <a:prstGeom prst="rect">
            <a:avLst/>
          </a:prstGeom>
        </p:spPr>
        <p:txBody>
          <a:bodyPr/>
          <a:lstStyle>
            <a:lvl1pPr>
              <a:buNone/>
              <a:defRPr sz="1800" b="0">
                <a:solidFill>
                  <a:srgbClr val="004D3D"/>
                </a:solidFill>
                <a:latin typeface="+mn-lt"/>
                <a:cs typeface="Calibri Light" panose="020F0302020204030204" pitchFamily="34" charset="0"/>
              </a:defRPr>
            </a:lvl1pPr>
          </a:lstStyle>
          <a:p>
            <a:pPr lvl="0"/>
            <a:r>
              <a:rPr lang="de-DE" dirty="0"/>
              <a:t>Inhalte hier einfügen</a:t>
            </a:r>
          </a:p>
        </p:txBody>
      </p:sp>
      <p:sp>
        <p:nvSpPr>
          <p:cNvPr id="27" name="Text Placeholder 4">
            <a:extLst>
              <a:ext uri="{FF2B5EF4-FFF2-40B4-BE49-F238E27FC236}">
                <a16:creationId xmlns:a16="http://schemas.microsoft.com/office/drawing/2014/main" id="{4F6FB95E-AD0D-3843-8241-AB907F5915CC}"/>
              </a:ext>
            </a:extLst>
          </p:cNvPr>
          <p:cNvSpPr>
            <a:spLocks noGrp="1"/>
          </p:cNvSpPr>
          <p:nvPr>
            <p:ph type="body" sz="quarter" idx="18" hasCustomPrompt="1"/>
          </p:nvPr>
        </p:nvSpPr>
        <p:spPr>
          <a:xfrm>
            <a:off x="4466252" y="2328554"/>
            <a:ext cx="3115409" cy="645284"/>
          </a:xfrm>
          <a:prstGeom prst="rect">
            <a:avLst/>
          </a:prstGeom>
        </p:spPr>
        <p:txBody>
          <a:bodyPr/>
          <a:lstStyle>
            <a:lvl1pPr>
              <a:buNone/>
              <a:defRPr sz="1800" b="0">
                <a:solidFill>
                  <a:srgbClr val="004D3D"/>
                </a:solidFill>
                <a:latin typeface="+mn-lt"/>
                <a:cs typeface="Calibri Light" panose="020F0302020204030204" pitchFamily="34" charset="0"/>
              </a:defRPr>
            </a:lvl1pPr>
          </a:lstStyle>
          <a:p>
            <a:pPr lvl="0"/>
            <a:r>
              <a:rPr lang="de-DE" dirty="0"/>
              <a:t>Inhalte hier einfügen</a:t>
            </a:r>
          </a:p>
        </p:txBody>
      </p:sp>
      <p:sp>
        <p:nvSpPr>
          <p:cNvPr id="28" name="Text Placeholder 4">
            <a:extLst>
              <a:ext uri="{FF2B5EF4-FFF2-40B4-BE49-F238E27FC236}">
                <a16:creationId xmlns:a16="http://schemas.microsoft.com/office/drawing/2014/main" id="{CC85BB87-C622-304F-9F58-8716188AA54B}"/>
              </a:ext>
            </a:extLst>
          </p:cNvPr>
          <p:cNvSpPr>
            <a:spLocks noGrp="1"/>
          </p:cNvSpPr>
          <p:nvPr>
            <p:ph type="body" sz="quarter" idx="19" hasCustomPrompt="1"/>
          </p:nvPr>
        </p:nvSpPr>
        <p:spPr>
          <a:xfrm>
            <a:off x="7933114" y="2328554"/>
            <a:ext cx="3115409" cy="645284"/>
          </a:xfrm>
          <a:prstGeom prst="rect">
            <a:avLst/>
          </a:prstGeom>
        </p:spPr>
        <p:txBody>
          <a:bodyPr/>
          <a:lstStyle>
            <a:lvl1pPr>
              <a:buNone/>
              <a:defRPr sz="1800" b="0">
                <a:solidFill>
                  <a:srgbClr val="004D3D"/>
                </a:solidFill>
                <a:latin typeface="+mn-lt"/>
                <a:cs typeface="Calibri Light" panose="020F0302020204030204" pitchFamily="34" charset="0"/>
              </a:defRPr>
            </a:lvl1pPr>
          </a:lstStyle>
          <a:p>
            <a:pPr lvl="0"/>
            <a:r>
              <a:rPr lang="de-DE" dirty="0"/>
              <a:t>Inhalte hier einfügen</a:t>
            </a:r>
          </a:p>
        </p:txBody>
      </p:sp>
      <p:sp>
        <p:nvSpPr>
          <p:cNvPr id="11" name="Rechteck 10"/>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2"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38980645"/>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8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D6FA74B-53F8-584F-85D3-47FB14D40E73}"/>
              </a:ext>
            </a:extLst>
          </p:cNvPr>
          <p:cNvSpPr>
            <a:spLocks noGrp="1"/>
          </p:cNvSpPr>
          <p:nvPr>
            <p:ph type="title"/>
          </p:nvPr>
        </p:nvSpPr>
        <p:spPr>
          <a:xfrm>
            <a:off x="1028699" y="999068"/>
            <a:ext cx="9557439"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Titelmasterformat durch Klicken bearbeiten</a:t>
            </a:r>
            <a:endParaRPr lang="en-US" dirty="0"/>
          </a:p>
        </p:txBody>
      </p:sp>
      <p:sp>
        <p:nvSpPr>
          <p:cNvPr id="3" name="Text Placeholder 2">
            <a:extLst>
              <a:ext uri="{FF2B5EF4-FFF2-40B4-BE49-F238E27FC236}">
                <a16:creationId xmlns:a16="http://schemas.microsoft.com/office/drawing/2014/main" id="{BC8921E4-02B0-3748-9844-933F710058FA}"/>
              </a:ext>
            </a:extLst>
          </p:cNvPr>
          <p:cNvSpPr>
            <a:spLocks noGrp="1"/>
          </p:cNvSpPr>
          <p:nvPr>
            <p:ph type="body" sz="quarter" idx="10" hasCustomPrompt="1"/>
          </p:nvPr>
        </p:nvSpPr>
        <p:spPr>
          <a:xfrm>
            <a:off x="1034487" y="2269840"/>
            <a:ext cx="4876800" cy="3825952"/>
          </a:xfrm>
          <a:prstGeom prst="rect">
            <a:avLst/>
          </a:prstGeom>
        </p:spPr>
        <p:txBody>
          <a:bodyPr/>
          <a:lstStyle>
            <a:lvl1pPr>
              <a:buNone/>
              <a:defRPr sz="1800" baseline="0">
                <a:solidFill>
                  <a:srgbClr val="004D3D"/>
                </a:solidFill>
                <a:latin typeface="+mn-lt"/>
                <a:cs typeface="Calibri Light" panose="020F0302020204030204" pitchFamily="34" charset="0"/>
              </a:defRPr>
            </a:lvl1pPr>
          </a:lstStyle>
          <a:p>
            <a:pPr lvl="0"/>
            <a:r>
              <a:rPr lang="de-DE" dirty="0"/>
              <a:t>Inhalten hinzufügen</a:t>
            </a:r>
          </a:p>
        </p:txBody>
      </p:sp>
      <p:sp>
        <p:nvSpPr>
          <p:cNvPr id="16" name="Text Placeholder 2">
            <a:extLst>
              <a:ext uri="{FF2B5EF4-FFF2-40B4-BE49-F238E27FC236}">
                <a16:creationId xmlns:a16="http://schemas.microsoft.com/office/drawing/2014/main" id="{43048678-0BD6-C448-8690-BD61FC60950D}"/>
              </a:ext>
            </a:extLst>
          </p:cNvPr>
          <p:cNvSpPr>
            <a:spLocks noGrp="1"/>
          </p:cNvSpPr>
          <p:nvPr>
            <p:ph type="body" sz="quarter" idx="11" hasCustomPrompt="1"/>
          </p:nvPr>
        </p:nvSpPr>
        <p:spPr>
          <a:xfrm>
            <a:off x="6248400" y="2286000"/>
            <a:ext cx="4876800" cy="2746375"/>
          </a:xfrm>
          <a:prstGeom prst="rect">
            <a:avLst/>
          </a:prstGeom>
        </p:spPr>
        <p:txBody>
          <a:bodyPr/>
          <a:lstStyle>
            <a:lvl1pPr>
              <a:buNone/>
              <a:defRPr sz="1800">
                <a:solidFill>
                  <a:srgbClr val="004D3D"/>
                </a:solidFill>
                <a:latin typeface="+mn-lt"/>
                <a:cs typeface="Calibri Light" panose="020F0302020204030204" pitchFamily="34" charset="0"/>
              </a:defRPr>
            </a:lvl1pPr>
          </a:lstStyle>
          <a:p>
            <a:pPr lvl="0"/>
            <a:r>
              <a:rPr lang="de-DE" dirty="0"/>
              <a:t>Inhalte hinzufügen</a:t>
            </a:r>
          </a:p>
        </p:txBody>
      </p:sp>
      <p:sp>
        <p:nvSpPr>
          <p:cNvPr id="7" name="Rechteck 6"/>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8"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33889743"/>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hasCustomPrompt="1"/>
          </p:nvPr>
        </p:nvSpPr>
        <p:spPr>
          <a:xfrm>
            <a:off x="6257106" y="999068"/>
            <a:ext cx="5482312"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 durch Klicken bearbeiten</a:t>
            </a:r>
            <a:endParaRPr lang="en-US" dirty="0"/>
          </a:p>
        </p:txBody>
      </p:sp>
      <p:sp>
        <p:nvSpPr>
          <p:cNvPr id="4" name="Picture Placeholder 3">
            <a:extLst>
              <a:ext uri="{FF2B5EF4-FFF2-40B4-BE49-F238E27FC236}">
                <a16:creationId xmlns:a16="http://schemas.microsoft.com/office/drawing/2014/main" id="{141785DC-164D-344A-8D61-85C59CABECCD}"/>
              </a:ext>
            </a:extLst>
          </p:cNvPr>
          <p:cNvSpPr>
            <a:spLocks noGrp="1"/>
          </p:cNvSpPr>
          <p:nvPr>
            <p:ph type="pic" sz="quarter" idx="10"/>
          </p:nvPr>
        </p:nvSpPr>
        <p:spPr>
          <a:xfrm>
            <a:off x="914400" y="1011607"/>
            <a:ext cx="4837176" cy="4837176"/>
          </a:xfrm>
          <a:prstGeom prst="rect">
            <a:avLst/>
          </a:prstGeom>
          <a:solidFill>
            <a:srgbClr val="004D3D"/>
          </a:solidFill>
        </p:spPr>
        <p:txBody>
          <a:bodyPr/>
          <a:lstStyle>
            <a:lvl1pPr marL="0" indent="0">
              <a:buNone/>
              <a:defRPr sz="1800">
                <a:solidFill>
                  <a:srgbClr val="004D3D"/>
                </a:solidFill>
                <a:latin typeface="Calibri Light" panose="020F0302020204030204" pitchFamily="34" charset="0"/>
                <a:cs typeface="Calibri Light" panose="020F0302020204030204" pitchFamily="34" charset="0"/>
              </a:defRPr>
            </a:lvl1pPr>
          </a:lstStyle>
          <a:p>
            <a:r>
              <a:rPr lang="de-DE" dirty="0"/>
              <a:t>Bild durch Klicken auf Symbol hinzufügen</a:t>
            </a:r>
            <a:endParaRPr lang="en-US" dirty="0"/>
          </a:p>
        </p:txBody>
      </p:sp>
      <p:sp>
        <p:nvSpPr>
          <p:cNvPr id="7" name="Rechteck 6"/>
          <p:cNvSpPr/>
          <p:nvPr userDrawn="1"/>
        </p:nvSpPr>
        <p:spPr>
          <a:xfrm>
            <a:off x="6316409"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8"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pPr/>
              <a:t>‹Nr.›</a:t>
            </a:fld>
            <a:endParaRPr lang="en-US" sz="1000" dirty="0"/>
          </a:p>
        </p:txBody>
      </p:sp>
      <p:sp>
        <p:nvSpPr>
          <p:cNvPr id="9" name="Text Placeholder 2">
            <a:extLst>
              <a:ext uri="{FF2B5EF4-FFF2-40B4-BE49-F238E27FC236}">
                <a16:creationId xmlns:a16="http://schemas.microsoft.com/office/drawing/2014/main" id="{43048678-0BD6-C448-8690-BD61FC60950D}"/>
              </a:ext>
            </a:extLst>
          </p:cNvPr>
          <p:cNvSpPr>
            <a:spLocks noGrp="1"/>
          </p:cNvSpPr>
          <p:nvPr>
            <p:ph type="body" sz="quarter" idx="11" hasCustomPrompt="1"/>
          </p:nvPr>
        </p:nvSpPr>
        <p:spPr>
          <a:xfrm>
            <a:off x="6191250" y="2286000"/>
            <a:ext cx="4876800" cy="2746375"/>
          </a:xfrm>
          <a:prstGeom prst="rect">
            <a:avLst/>
          </a:prstGeom>
        </p:spPr>
        <p:txBody>
          <a:bodyPr/>
          <a:lstStyle>
            <a:lvl1pPr>
              <a:buNone/>
              <a:defRPr sz="1800">
                <a:solidFill>
                  <a:srgbClr val="004D3D"/>
                </a:solidFill>
                <a:latin typeface="+mn-lt"/>
                <a:cs typeface="Calibri Light" panose="020F0302020204030204" pitchFamily="34" charset="0"/>
              </a:defRPr>
            </a:lvl1pPr>
          </a:lstStyle>
          <a:p>
            <a:pPr lvl="0"/>
            <a:r>
              <a:rPr lang="de-DE" dirty="0"/>
              <a:t>Text hinzufügen</a:t>
            </a:r>
          </a:p>
        </p:txBody>
      </p:sp>
    </p:spTree>
    <p:extLst>
      <p:ext uri="{BB962C8B-B14F-4D97-AF65-F5344CB8AC3E}">
        <p14:creationId xmlns:p14="http://schemas.microsoft.com/office/powerpoint/2010/main" val="121854158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meline">
    <p:bg>
      <p:bgRef idx="1001">
        <a:schemeClr val="bg2"/>
      </p:bgRef>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A116A2E3-682D-BD4F-9FC9-4546B0C9A186}"/>
              </a:ext>
            </a:extLst>
          </p:cNvPr>
          <p:cNvSpPr>
            <a:spLocks noGrp="1"/>
          </p:cNvSpPr>
          <p:nvPr>
            <p:ph type="title" hasCustomPrompt="1"/>
          </p:nvPr>
        </p:nvSpPr>
        <p:spPr>
          <a:xfrm>
            <a:off x="1028699" y="999068"/>
            <a:ext cx="10216105" cy="645284"/>
          </a:xfrm>
          <a:prstGeom prst="rect">
            <a:avLst/>
          </a:prstGeom>
        </p:spPr>
        <p:txBody>
          <a:bodyPr lIns="0" tIns="0" rIns="0" bIns="0" anchor="b"/>
          <a:lstStyle>
            <a:lvl1pPr>
              <a:defRPr sz="3800" b="0">
                <a:solidFill>
                  <a:schemeClr val="tx1"/>
                </a:solidFill>
                <a:latin typeface="+mj-lt"/>
                <a:cs typeface="Calibri" panose="020F0502020204030204" pitchFamily="34" charset="0"/>
              </a:defRPr>
            </a:lvl1pPr>
          </a:lstStyle>
          <a:p>
            <a:r>
              <a:rPr lang="de-DE" dirty="0"/>
              <a:t>Schlussfolie</a:t>
            </a:r>
            <a:endParaRPr lang="en-US" dirty="0"/>
          </a:p>
        </p:txBody>
      </p:sp>
      <p:sp>
        <p:nvSpPr>
          <p:cNvPr id="17" name="Textfeld 16"/>
          <p:cNvSpPr txBox="1"/>
          <p:nvPr userDrawn="1"/>
        </p:nvSpPr>
        <p:spPr>
          <a:xfrm>
            <a:off x="947063" y="6435673"/>
            <a:ext cx="5465460" cy="246221"/>
          </a:xfrm>
          <a:prstGeom prst="rect">
            <a:avLst/>
          </a:prstGeom>
          <a:noFill/>
        </p:spPr>
        <p:txBody>
          <a:bodyPr wrap="square" rtlCol="0">
            <a:spAutoFit/>
          </a:bodyPr>
          <a:lstStyle/>
          <a:p>
            <a:r>
              <a:rPr lang="de-DE" sz="1000" b="0" dirty="0">
                <a:solidFill>
                  <a:schemeClr val="tx1"/>
                </a:solidFill>
                <a:latin typeface="+mj-lt"/>
              </a:rPr>
              <a:t>Hochschule für nachhaltige Entwicklung Eberswalde (HNEE) </a:t>
            </a:r>
          </a:p>
        </p:txBody>
      </p:sp>
      <p:cxnSp>
        <p:nvCxnSpPr>
          <p:cNvPr id="18" name="Gerade Verbindung 17"/>
          <p:cNvCxnSpPr/>
          <p:nvPr userDrawn="1"/>
        </p:nvCxnSpPr>
        <p:spPr>
          <a:xfrm>
            <a:off x="1037344" y="6693468"/>
            <a:ext cx="3629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hteck 20"/>
          <p:cNvSpPr/>
          <p:nvPr userDrawn="1"/>
        </p:nvSpPr>
        <p:spPr>
          <a:xfrm>
            <a:off x="1067960" y="1821827"/>
            <a:ext cx="725939"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6"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3567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mtClean="0"/>
              <a:pPr/>
              <a:t>‹Nr.›</a:t>
            </a:fld>
            <a:endParaRPr lang="en-US" dirty="0"/>
          </a:p>
        </p:txBody>
      </p:sp>
      <p:sp>
        <p:nvSpPr>
          <p:cNvPr id="19" name="Rechteck 18"/>
          <p:cNvSpPr/>
          <p:nvPr userDrawn="1"/>
        </p:nvSpPr>
        <p:spPr>
          <a:xfrm>
            <a:off x="0" y="0"/>
            <a:ext cx="82523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9316" y="6486484"/>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solidFill>
                  <a:srgbClr val="004D3D"/>
                </a:solidFill>
                <a:latin typeface="Calibri Light" panose="020F0302020204030204" pitchFamily="34" charset="0"/>
                <a:cs typeface="Calibri Light" panose="020F0302020204030204" pitchFamily="34" charset="0"/>
              </a:rPr>
              <a:pPr/>
              <a:t>‹Nr.›</a:t>
            </a:fld>
            <a:endParaRPr lang="en-US" sz="1000" dirty="0">
              <a:solidFill>
                <a:srgbClr val="004D3D"/>
              </a:solidFill>
              <a:latin typeface="Calibri Light" panose="020F0302020204030204" pitchFamily="34" charset="0"/>
              <a:cs typeface="Calibri Light" panose="020F0302020204030204" pitchFamily="34" charset="0"/>
            </a:endParaRPr>
          </a:p>
        </p:txBody>
      </p:sp>
      <p:pic>
        <p:nvPicPr>
          <p:cNvPr id="2" name="Grafik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8961" y="186863"/>
            <a:ext cx="482976" cy="468000"/>
          </a:xfrm>
          <a:prstGeom prst="rect">
            <a:avLst/>
          </a:prstGeom>
        </p:spPr>
      </p:pic>
      <p:sp>
        <p:nvSpPr>
          <p:cNvPr id="20" name="Text Placeholder 2">
            <a:extLst>
              <a:ext uri="{FF2B5EF4-FFF2-40B4-BE49-F238E27FC236}">
                <a16:creationId xmlns:a16="http://schemas.microsoft.com/office/drawing/2014/main" id="{8BFC26CF-26CC-354C-BB60-AD3E01D575ED}"/>
              </a:ext>
            </a:extLst>
          </p:cNvPr>
          <p:cNvSpPr>
            <a:spLocks noGrp="1"/>
          </p:cNvSpPr>
          <p:nvPr>
            <p:ph type="body" sz="quarter" idx="10" hasCustomPrompt="1"/>
          </p:nvPr>
        </p:nvSpPr>
        <p:spPr>
          <a:xfrm>
            <a:off x="1023475" y="2265100"/>
            <a:ext cx="8285625" cy="2904530"/>
          </a:xfrm>
          <a:prstGeom prst="rect">
            <a:avLst/>
          </a:prstGeom>
        </p:spPr>
        <p:txBody>
          <a:bodyPr lIns="0" tIns="0" rIns="0" bIns="0"/>
          <a:lstStyle>
            <a:lvl1pPr marL="0" indent="0">
              <a:lnSpc>
                <a:spcPct val="100000"/>
              </a:lnSpc>
              <a:buNone/>
              <a:defRPr sz="2800" b="0" baseline="0">
                <a:solidFill>
                  <a:schemeClr val="tx1"/>
                </a:solidFill>
                <a:latin typeface="+mn-lt"/>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Nach Möglichkeit bitte kein „Danke für Ihre Aufmerksamkeit!“. Verwenden Sie stattdessen ein inspirierendes Zitat, Foto, eine konkrete Fragestellung, eine Aufforderung oder einen zum Thema passenden interessanten Fakt. </a:t>
            </a:r>
          </a:p>
        </p:txBody>
      </p:sp>
    </p:spTree>
    <p:extLst>
      <p:ext uri="{BB962C8B-B14F-4D97-AF65-F5344CB8AC3E}">
        <p14:creationId xmlns:p14="http://schemas.microsoft.com/office/powerpoint/2010/main" val="13630814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14" pos="14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Überschriftfolie">
    <p:spTree>
      <p:nvGrpSpPr>
        <p:cNvPr id="1" name=""/>
        <p:cNvGrpSpPr/>
        <p:nvPr/>
      </p:nvGrpSpPr>
      <p:grpSpPr>
        <a:xfrm>
          <a:off x="0" y="0"/>
          <a:ext cx="0" cy="0"/>
          <a:chOff x="0" y="0"/>
          <a:chExt cx="0" cy="0"/>
        </a:xfrm>
      </p:grpSpPr>
      <p:sp>
        <p:nvSpPr>
          <p:cNvPr id="4" name="Rechteck 3"/>
          <p:cNvSpPr/>
          <p:nvPr userDrawn="1"/>
        </p:nvSpPr>
        <p:spPr>
          <a:xfrm>
            <a:off x="0" y="1163672"/>
            <a:ext cx="12192000" cy="5289663"/>
          </a:xfrm>
          <a:prstGeom prst="rect">
            <a:avLst/>
          </a:prstGeom>
          <a:solidFill>
            <a:srgbClr val="C0C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Foliennummernplatzhalter 2"/>
          <p:cNvSpPr>
            <a:spLocks noGrp="1"/>
          </p:cNvSpPr>
          <p:nvPr>
            <p:ph type="sldNum" sz="quarter" idx="10"/>
          </p:nvPr>
        </p:nvSpPr>
        <p:spPr/>
        <p:txBody>
          <a:bodyPr/>
          <a:lstStyle/>
          <a:p>
            <a:r>
              <a:rPr lang="de-DE"/>
              <a:t>Seite </a:t>
            </a:r>
            <a:fld id="{959D87B1-1F1C-4319-8EA1-6710C33C6049}" type="slidenum">
              <a:rPr lang="de-DE" smtClean="0"/>
              <a:pPr/>
              <a:t>‹Nr.›</a:t>
            </a:fld>
            <a:endParaRPr lang="de-DE" dirty="0"/>
          </a:p>
        </p:txBody>
      </p:sp>
      <p:sp>
        <p:nvSpPr>
          <p:cNvPr id="7" name="Titel 1"/>
          <p:cNvSpPr>
            <a:spLocks noGrp="1"/>
          </p:cNvSpPr>
          <p:nvPr>
            <p:ph type="title" hasCustomPrompt="1"/>
          </p:nvPr>
        </p:nvSpPr>
        <p:spPr>
          <a:xfrm>
            <a:off x="838200" y="3461037"/>
            <a:ext cx="10515600" cy="694931"/>
          </a:xfrm>
        </p:spPr>
        <p:txBody>
          <a:bodyPr/>
          <a:lstStyle>
            <a:lvl1pPr>
              <a:defRPr>
                <a:latin typeface="+mj-lt"/>
              </a:defRPr>
            </a:lvl1pPr>
          </a:lstStyle>
          <a:p>
            <a:r>
              <a:rPr lang="de-DE" dirty="0"/>
              <a:t>Titelmasterformat durch Klicken bearbeiten</a:t>
            </a:r>
            <a:br>
              <a:rPr lang="de-DE" dirty="0"/>
            </a:br>
            <a:endParaRPr lang="de-DE" dirty="0"/>
          </a:p>
        </p:txBody>
      </p:sp>
    </p:spTree>
    <p:extLst>
      <p:ext uri="{BB962C8B-B14F-4D97-AF65-F5344CB8AC3E}">
        <p14:creationId xmlns:p14="http://schemas.microsoft.com/office/powerpoint/2010/main" val="134824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hasCustomPrompt="1"/>
          </p:nvPr>
        </p:nvSpPr>
        <p:spPr>
          <a:xfrm>
            <a:off x="1028700" y="2286000"/>
            <a:ext cx="7810499" cy="2904530"/>
          </a:xfrm>
          <a:prstGeom prst="rect">
            <a:avLst/>
          </a:prstGeom>
        </p:spPr>
        <p:txBody>
          <a:bodyPr lIns="0" tIns="0" rIns="0" bIns="0"/>
          <a:lstStyle>
            <a:lvl1pPr marL="0" indent="0">
              <a:lnSpc>
                <a:spcPct val="100000"/>
              </a:lnSpc>
              <a:buNone/>
              <a:defRPr sz="2800">
                <a:solidFill>
                  <a:srgbClr val="004D3D"/>
                </a:solidFill>
                <a:latin typeface="+mn-lt"/>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Inhalte bitte hier einfügen</a:t>
            </a:r>
          </a:p>
        </p:txBody>
      </p:sp>
      <p:sp>
        <p:nvSpPr>
          <p:cNvPr id="17" name="Title 1">
            <a:extLst>
              <a:ext uri="{FF2B5EF4-FFF2-40B4-BE49-F238E27FC236}">
                <a16:creationId xmlns:a16="http://schemas.microsoft.com/office/drawing/2014/main" id="{88BFD865-74BB-5B40-8DA8-7D7B921A75F5}"/>
              </a:ext>
            </a:extLst>
          </p:cNvPr>
          <p:cNvSpPr>
            <a:spLocks noGrp="1"/>
          </p:cNvSpPr>
          <p:nvPr>
            <p:ph type="title" hasCustomPrompt="1"/>
          </p:nvPr>
        </p:nvSpPr>
        <p:spPr>
          <a:xfrm>
            <a:off x="1023815" y="999068"/>
            <a:ext cx="7810500"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Titeltext steht hier</a:t>
            </a:r>
            <a:endParaRPr lang="en-US" dirty="0"/>
          </a:p>
        </p:txBody>
      </p:sp>
      <p:sp>
        <p:nvSpPr>
          <p:cNvPr id="8" name="Rechteck 7"/>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9"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pPr/>
              <a:t>‹Nr.›</a:t>
            </a:fld>
            <a:endParaRPr lang="en-US" sz="1000" dirty="0"/>
          </a:p>
        </p:txBody>
      </p:sp>
    </p:spTree>
    <p:extLst>
      <p:ext uri="{BB962C8B-B14F-4D97-AF65-F5344CB8AC3E}">
        <p14:creationId xmlns:p14="http://schemas.microsoft.com/office/powerpoint/2010/main" val="48826243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hasCustomPrompt="1"/>
          </p:nvPr>
        </p:nvSpPr>
        <p:spPr>
          <a:xfrm>
            <a:off x="1028700" y="2286000"/>
            <a:ext cx="7810499" cy="2904530"/>
          </a:xfrm>
          <a:prstGeom prst="rect">
            <a:avLst/>
          </a:prstGeom>
        </p:spPr>
        <p:txBody>
          <a:bodyPr lIns="0" tIns="0" rIns="0" bIns="0"/>
          <a:lstStyle>
            <a:lvl1pPr marL="0" indent="0">
              <a:lnSpc>
                <a:spcPct val="100000"/>
              </a:lnSpc>
              <a:buNone/>
              <a:defRPr sz="2800">
                <a:solidFill>
                  <a:srgbClr val="004D3D"/>
                </a:solidFill>
                <a:latin typeface="+mn-lt"/>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Inhalte bitte hier einfügen</a:t>
            </a:r>
          </a:p>
        </p:txBody>
      </p:sp>
      <p:sp>
        <p:nvSpPr>
          <p:cNvPr id="17" name="Title 1">
            <a:extLst>
              <a:ext uri="{FF2B5EF4-FFF2-40B4-BE49-F238E27FC236}">
                <a16:creationId xmlns:a16="http://schemas.microsoft.com/office/drawing/2014/main" id="{88BFD865-74BB-5B40-8DA8-7D7B921A75F5}"/>
              </a:ext>
            </a:extLst>
          </p:cNvPr>
          <p:cNvSpPr>
            <a:spLocks noGrp="1"/>
          </p:cNvSpPr>
          <p:nvPr>
            <p:ph type="title" hasCustomPrompt="1"/>
          </p:nvPr>
        </p:nvSpPr>
        <p:spPr>
          <a:xfrm>
            <a:off x="1022689" y="999068"/>
            <a:ext cx="7810500"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Titeltext steht hier</a:t>
            </a:r>
            <a:endParaRPr lang="en-US" dirty="0"/>
          </a:p>
        </p:txBody>
      </p:sp>
      <p:sp>
        <p:nvSpPr>
          <p:cNvPr id="12" name="Rechteck 11"/>
          <p:cNvSpPr/>
          <p:nvPr userDrawn="1"/>
        </p:nvSpPr>
        <p:spPr>
          <a:xfrm>
            <a:off x="1067960" y="1821827"/>
            <a:ext cx="725939"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1"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11631227"/>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hasCustomPrompt="1"/>
          </p:nvPr>
        </p:nvSpPr>
        <p:spPr>
          <a:xfrm>
            <a:off x="1028699" y="999068"/>
            <a:ext cx="6280713"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 durch Klicken bearbeiten</a:t>
            </a:r>
            <a:endParaRPr lang="en-US" dirty="0"/>
          </a:p>
        </p:txBody>
      </p:sp>
      <p:sp>
        <p:nvSpPr>
          <p:cNvPr id="11" name="Rechteck 10"/>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2"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
        <p:nvSpPr>
          <p:cNvPr id="13" name="Bildplatzhalter 19">
            <a:extLst>
              <a:ext uri="{FF2B5EF4-FFF2-40B4-BE49-F238E27FC236}">
                <a16:creationId xmlns:a16="http://schemas.microsoft.com/office/drawing/2014/main" id="{DD856098-3659-4A6F-B23D-17F2B2D4A169}"/>
              </a:ext>
            </a:extLst>
          </p:cNvPr>
          <p:cNvSpPr>
            <a:spLocks noGrp="1"/>
          </p:cNvSpPr>
          <p:nvPr>
            <p:ph type="pic" sz="quarter" idx="10"/>
          </p:nvPr>
        </p:nvSpPr>
        <p:spPr>
          <a:xfrm>
            <a:off x="7419469" y="1910351"/>
            <a:ext cx="4320000" cy="4320000"/>
          </a:xfrm>
          <a:prstGeom prst="ellipse">
            <a:avLst/>
          </a:prstGeom>
          <a:solidFill>
            <a:schemeClr val="bg1"/>
          </a:solidFill>
          <a:ln>
            <a:noFill/>
          </a:ln>
        </p:spPr>
        <p:txBody>
          <a:bodyPr wrap="square">
            <a:noAutofit/>
          </a:bodyPr>
          <a:lstStyle>
            <a:lvl1pPr>
              <a:defRPr sz="300">
                <a:solidFill>
                  <a:schemeClr val="bg1"/>
                </a:solidFill>
              </a:defRPr>
            </a:lvl1pPr>
          </a:lstStyle>
          <a:p>
            <a:r>
              <a:rPr lang="de-DE" dirty="0"/>
              <a:t>Bild durch Klicken auf Symbol hinzufügen</a:t>
            </a:r>
          </a:p>
        </p:txBody>
      </p:sp>
      <p:sp>
        <p:nvSpPr>
          <p:cNvPr id="8" name="Text Placeholder 2">
            <a:extLst>
              <a:ext uri="{FF2B5EF4-FFF2-40B4-BE49-F238E27FC236}">
                <a16:creationId xmlns:a16="http://schemas.microsoft.com/office/drawing/2014/main" id="{8BFC26CF-26CC-354C-BB60-AD3E01D575ED}"/>
              </a:ext>
            </a:extLst>
          </p:cNvPr>
          <p:cNvSpPr>
            <a:spLocks noGrp="1"/>
          </p:cNvSpPr>
          <p:nvPr>
            <p:ph type="body" sz="quarter" idx="11" hasCustomPrompt="1"/>
          </p:nvPr>
        </p:nvSpPr>
        <p:spPr>
          <a:xfrm>
            <a:off x="1028701" y="2285999"/>
            <a:ext cx="6280712" cy="3828473"/>
          </a:xfrm>
          <a:prstGeom prst="rect">
            <a:avLst/>
          </a:prstGeom>
        </p:spPr>
        <p:txBody>
          <a:bodyPr lIns="0" tIns="0" rIns="0" bIns="0"/>
          <a:lstStyle>
            <a:lvl1pPr marL="0" indent="0">
              <a:lnSpc>
                <a:spcPct val="100000"/>
              </a:lnSpc>
              <a:buNone/>
              <a:defRPr sz="2800">
                <a:solidFill>
                  <a:srgbClr val="004D3D"/>
                </a:solidFill>
                <a:latin typeface="+mn-lt"/>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Inhalte bitte hier einfügen</a:t>
            </a:r>
          </a:p>
        </p:txBody>
      </p:sp>
    </p:spTree>
    <p:extLst>
      <p:ext uri="{BB962C8B-B14F-4D97-AF65-F5344CB8AC3E}">
        <p14:creationId xmlns:p14="http://schemas.microsoft.com/office/powerpoint/2010/main" val="2426016581"/>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am">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B9E731-6B9B-024E-9360-F9F34CC6638B}"/>
              </a:ext>
            </a:extLst>
          </p:cNvPr>
          <p:cNvSpPr>
            <a:spLocks noGrp="1"/>
          </p:cNvSpPr>
          <p:nvPr>
            <p:ph type="body" sz="quarter" idx="10"/>
          </p:nvPr>
        </p:nvSpPr>
        <p:spPr>
          <a:xfrm>
            <a:off x="1028700"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30" name="Text Placeholder 4">
            <a:extLst>
              <a:ext uri="{FF2B5EF4-FFF2-40B4-BE49-F238E27FC236}">
                <a16:creationId xmlns:a16="http://schemas.microsoft.com/office/drawing/2014/main" id="{FD3D9C96-2F42-E545-BD97-AC8568E2F49D}"/>
              </a:ext>
            </a:extLst>
          </p:cNvPr>
          <p:cNvSpPr>
            <a:spLocks noGrp="1"/>
          </p:cNvSpPr>
          <p:nvPr>
            <p:ph type="body" sz="quarter" idx="11"/>
          </p:nvPr>
        </p:nvSpPr>
        <p:spPr>
          <a:xfrm>
            <a:off x="1028700"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5" name="Title 1">
            <a:extLst>
              <a:ext uri="{FF2B5EF4-FFF2-40B4-BE49-F238E27FC236}">
                <a16:creationId xmlns:a16="http://schemas.microsoft.com/office/drawing/2014/main" id="{3B64062A-6292-0441-95CB-9A91F49DBAA7}"/>
              </a:ext>
            </a:extLst>
          </p:cNvPr>
          <p:cNvSpPr>
            <a:spLocks noGrp="1"/>
          </p:cNvSpPr>
          <p:nvPr>
            <p:ph type="title" hasCustomPrompt="1"/>
          </p:nvPr>
        </p:nvSpPr>
        <p:spPr>
          <a:xfrm>
            <a:off x="1000107" y="999068"/>
            <a:ext cx="10096500"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 durch Klicken bearbeiten</a:t>
            </a:r>
            <a:endParaRPr lang="en-US" dirty="0"/>
          </a:p>
        </p:txBody>
      </p:sp>
      <p:sp>
        <p:nvSpPr>
          <p:cNvPr id="23" name="Text Placeholder 4">
            <a:extLst>
              <a:ext uri="{FF2B5EF4-FFF2-40B4-BE49-F238E27FC236}">
                <a16:creationId xmlns:a16="http://schemas.microsoft.com/office/drawing/2014/main" id="{15B9E731-6B9B-024E-9360-F9F34CC6638B}"/>
              </a:ext>
            </a:extLst>
          </p:cNvPr>
          <p:cNvSpPr>
            <a:spLocks noGrp="1"/>
          </p:cNvSpPr>
          <p:nvPr>
            <p:ph type="body" sz="quarter" idx="23"/>
          </p:nvPr>
        </p:nvSpPr>
        <p:spPr>
          <a:xfrm>
            <a:off x="3784600"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4" name="Text Placeholder 4">
            <a:extLst>
              <a:ext uri="{FF2B5EF4-FFF2-40B4-BE49-F238E27FC236}">
                <a16:creationId xmlns:a16="http://schemas.microsoft.com/office/drawing/2014/main" id="{FD3D9C96-2F42-E545-BD97-AC8568E2F49D}"/>
              </a:ext>
            </a:extLst>
          </p:cNvPr>
          <p:cNvSpPr>
            <a:spLocks noGrp="1"/>
          </p:cNvSpPr>
          <p:nvPr>
            <p:ph type="body" sz="quarter" idx="24"/>
          </p:nvPr>
        </p:nvSpPr>
        <p:spPr>
          <a:xfrm>
            <a:off x="3784600"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6" name="Text Placeholder 4">
            <a:extLst>
              <a:ext uri="{FF2B5EF4-FFF2-40B4-BE49-F238E27FC236}">
                <a16:creationId xmlns:a16="http://schemas.microsoft.com/office/drawing/2014/main" id="{15B9E731-6B9B-024E-9360-F9F34CC6638B}"/>
              </a:ext>
            </a:extLst>
          </p:cNvPr>
          <p:cNvSpPr>
            <a:spLocks noGrp="1"/>
          </p:cNvSpPr>
          <p:nvPr>
            <p:ph type="body" sz="quarter" idx="25"/>
          </p:nvPr>
        </p:nvSpPr>
        <p:spPr>
          <a:xfrm>
            <a:off x="6540500"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7" name="Text Placeholder 4">
            <a:extLst>
              <a:ext uri="{FF2B5EF4-FFF2-40B4-BE49-F238E27FC236}">
                <a16:creationId xmlns:a16="http://schemas.microsoft.com/office/drawing/2014/main" id="{FD3D9C96-2F42-E545-BD97-AC8568E2F49D}"/>
              </a:ext>
            </a:extLst>
          </p:cNvPr>
          <p:cNvSpPr>
            <a:spLocks noGrp="1"/>
          </p:cNvSpPr>
          <p:nvPr>
            <p:ph type="body" sz="quarter" idx="26"/>
          </p:nvPr>
        </p:nvSpPr>
        <p:spPr>
          <a:xfrm>
            <a:off x="6540500"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8" name="Text Placeholder 4">
            <a:extLst>
              <a:ext uri="{FF2B5EF4-FFF2-40B4-BE49-F238E27FC236}">
                <a16:creationId xmlns:a16="http://schemas.microsoft.com/office/drawing/2014/main" id="{15B9E731-6B9B-024E-9360-F9F34CC6638B}"/>
              </a:ext>
            </a:extLst>
          </p:cNvPr>
          <p:cNvSpPr>
            <a:spLocks noGrp="1"/>
          </p:cNvSpPr>
          <p:nvPr>
            <p:ph type="body" sz="quarter" idx="27"/>
          </p:nvPr>
        </p:nvSpPr>
        <p:spPr>
          <a:xfrm>
            <a:off x="9294953"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41" name="Text Placeholder 4">
            <a:extLst>
              <a:ext uri="{FF2B5EF4-FFF2-40B4-BE49-F238E27FC236}">
                <a16:creationId xmlns:a16="http://schemas.microsoft.com/office/drawing/2014/main" id="{FD3D9C96-2F42-E545-BD97-AC8568E2F49D}"/>
              </a:ext>
            </a:extLst>
          </p:cNvPr>
          <p:cNvSpPr>
            <a:spLocks noGrp="1"/>
          </p:cNvSpPr>
          <p:nvPr>
            <p:ph type="body" sz="quarter" idx="28"/>
          </p:nvPr>
        </p:nvSpPr>
        <p:spPr>
          <a:xfrm>
            <a:off x="9294953"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0" name="Rechteck 19"/>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21"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
        <p:nvSpPr>
          <p:cNvPr id="17" name="Bildplatzhalter 19">
            <a:extLst>
              <a:ext uri="{FF2B5EF4-FFF2-40B4-BE49-F238E27FC236}">
                <a16:creationId xmlns:a16="http://schemas.microsoft.com/office/drawing/2014/main" id="{DD856098-3659-4A6F-B23D-17F2B2D4A169}"/>
              </a:ext>
            </a:extLst>
          </p:cNvPr>
          <p:cNvSpPr>
            <a:spLocks noGrp="1"/>
          </p:cNvSpPr>
          <p:nvPr>
            <p:ph type="pic" sz="quarter" idx="15"/>
          </p:nvPr>
        </p:nvSpPr>
        <p:spPr>
          <a:xfrm>
            <a:off x="1028700" y="2256517"/>
            <a:ext cx="1800000" cy="180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
        <p:nvSpPr>
          <p:cNvPr id="18" name="Bildplatzhalter 19">
            <a:extLst>
              <a:ext uri="{FF2B5EF4-FFF2-40B4-BE49-F238E27FC236}">
                <a16:creationId xmlns:a16="http://schemas.microsoft.com/office/drawing/2014/main" id="{DD856098-3659-4A6F-B23D-17F2B2D4A169}"/>
              </a:ext>
            </a:extLst>
          </p:cNvPr>
          <p:cNvSpPr>
            <a:spLocks noGrp="1"/>
          </p:cNvSpPr>
          <p:nvPr>
            <p:ph type="pic" sz="quarter" idx="29"/>
          </p:nvPr>
        </p:nvSpPr>
        <p:spPr>
          <a:xfrm>
            <a:off x="3755800" y="2256517"/>
            <a:ext cx="1800000" cy="180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
        <p:nvSpPr>
          <p:cNvPr id="19" name="Bildplatzhalter 19">
            <a:extLst>
              <a:ext uri="{FF2B5EF4-FFF2-40B4-BE49-F238E27FC236}">
                <a16:creationId xmlns:a16="http://schemas.microsoft.com/office/drawing/2014/main" id="{DD856098-3659-4A6F-B23D-17F2B2D4A169}"/>
              </a:ext>
            </a:extLst>
          </p:cNvPr>
          <p:cNvSpPr>
            <a:spLocks noGrp="1"/>
          </p:cNvSpPr>
          <p:nvPr>
            <p:ph type="pic" sz="quarter" idx="30"/>
          </p:nvPr>
        </p:nvSpPr>
        <p:spPr>
          <a:xfrm>
            <a:off x="6482900" y="2256517"/>
            <a:ext cx="1800000" cy="180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
        <p:nvSpPr>
          <p:cNvPr id="22" name="Bildplatzhalter 19">
            <a:extLst>
              <a:ext uri="{FF2B5EF4-FFF2-40B4-BE49-F238E27FC236}">
                <a16:creationId xmlns:a16="http://schemas.microsoft.com/office/drawing/2014/main" id="{DD856098-3659-4A6F-B23D-17F2B2D4A169}"/>
              </a:ext>
            </a:extLst>
          </p:cNvPr>
          <p:cNvSpPr>
            <a:spLocks noGrp="1"/>
          </p:cNvSpPr>
          <p:nvPr>
            <p:ph type="pic" sz="quarter" idx="31"/>
          </p:nvPr>
        </p:nvSpPr>
        <p:spPr>
          <a:xfrm>
            <a:off x="9210000" y="2200676"/>
            <a:ext cx="1800000" cy="180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282445463"/>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8" orient="horz" pos="3072">
          <p15:clr>
            <a:srgbClr val="FBAE40"/>
          </p15:clr>
        </p15:guide>
        <p15:guide id="13" pos="6384">
          <p15:clr>
            <a:srgbClr val="FBAE40"/>
          </p15:clr>
        </p15:guide>
        <p15:guide id="14" orient="horz" pos="32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am">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3B64062A-6292-0441-95CB-9A91F49DBAA7}"/>
              </a:ext>
            </a:extLst>
          </p:cNvPr>
          <p:cNvSpPr>
            <a:spLocks noGrp="1"/>
          </p:cNvSpPr>
          <p:nvPr>
            <p:ph type="title" hasCustomPrompt="1"/>
          </p:nvPr>
        </p:nvSpPr>
        <p:spPr>
          <a:xfrm>
            <a:off x="987407" y="999068"/>
            <a:ext cx="10096500"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Titeltext steht hier</a:t>
            </a:r>
            <a:endParaRPr lang="en-US" dirty="0"/>
          </a:p>
        </p:txBody>
      </p:sp>
      <p:sp>
        <p:nvSpPr>
          <p:cNvPr id="20" name="Rechteck 19"/>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21"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
        <p:nvSpPr>
          <p:cNvPr id="19" name="Bildplatzhalter 19">
            <a:extLst>
              <a:ext uri="{FF2B5EF4-FFF2-40B4-BE49-F238E27FC236}">
                <a16:creationId xmlns:a16="http://schemas.microsoft.com/office/drawing/2014/main" id="{DD856098-3659-4A6F-B23D-17F2B2D4A169}"/>
              </a:ext>
            </a:extLst>
          </p:cNvPr>
          <p:cNvSpPr>
            <a:spLocks noGrp="1"/>
          </p:cNvSpPr>
          <p:nvPr>
            <p:ph type="pic" sz="quarter" idx="30"/>
          </p:nvPr>
        </p:nvSpPr>
        <p:spPr>
          <a:xfrm>
            <a:off x="9476907" y="3999042"/>
            <a:ext cx="2520000" cy="252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
        <p:nvSpPr>
          <p:cNvPr id="29" name="Bildplatzhalter 19">
            <a:extLst>
              <a:ext uri="{FF2B5EF4-FFF2-40B4-BE49-F238E27FC236}">
                <a16:creationId xmlns:a16="http://schemas.microsoft.com/office/drawing/2014/main" id="{DD856098-3659-4A6F-B23D-17F2B2D4A169}"/>
              </a:ext>
            </a:extLst>
          </p:cNvPr>
          <p:cNvSpPr>
            <a:spLocks noGrp="1"/>
          </p:cNvSpPr>
          <p:nvPr>
            <p:ph type="pic" sz="quarter" idx="31"/>
          </p:nvPr>
        </p:nvSpPr>
        <p:spPr>
          <a:xfrm>
            <a:off x="9435977" y="1288061"/>
            <a:ext cx="2520000" cy="252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
        <p:nvSpPr>
          <p:cNvPr id="31" name="Text Placeholder 2">
            <a:extLst>
              <a:ext uri="{FF2B5EF4-FFF2-40B4-BE49-F238E27FC236}">
                <a16:creationId xmlns:a16="http://schemas.microsoft.com/office/drawing/2014/main" id="{8BFC26CF-26CC-354C-BB60-AD3E01D575ED}"/>
              </a:ext>
            </a:extLst>
          </p:cNvPr>
          <p:cNvSpPr>
            <a:spLocks noGrp="1"/>
          </p:cNvSpPr>
          <p:nvPr>
            <p:ph type="body" sz="quarter" idx="10" hasCustomPrompt="1"/>
          </p:nvPr>
        </p:nvSpPr>
        <p:spPr>
          <a:xfrm>
            <a:off x="1023475" y="2265100"/>
            <a:ext cx="7810499" cy="2904530"/>
          </a:xfrm>
          <a:prstGeom prst="rect">
            <a:avLst/>
          </a:prstGeom>
        </p:spPr>
        <p:txBody>
          <a:bodyPr lIns="0" tIns="0" rIns="0" bIns="0"/>
          <a:lstStyle>
            <a:lvl1pPr marL="0" indent="0">
              <a:lnSpc>
                <a:spcPct val="100000"/>
              </a:lnSpc>
              <a:buNone/>
              <a:defRPr sz="2800">
                <a:solidFill>
                  <a:srgbClr val="004D3D"/>
                </a:solidFill>
                <a:latin typeface="+mn-lt"/>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Inhalte bitte hier einfügen</a:t>
            </a:r>
          </a:p>
        </p:txBody>
      </p:sp>
    </p:spTree>
    <p:extLst>
      <p:ext uri="{BB962C8B-B14F-4D97-AF65-F5344CB8AC3E}">
        <p14:creationId xmlns:p14="http://schemas.microsoft.com/office/powerpoint/2010/main" val="88969466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8" orient="horz" pos="3072">
          <p15:clr>
            <a:srgbClr val="FBAE40"/>
          </p15:clr>
        </p15:guide>
        <p15:guide id="13" pos="6384">
          <p15:clr>
            <a:srgbClr val="FBAE40"/>
          </p15:clr>
        </p15:guide>
        <p15:guide id="14" orient="horz" pos="32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Chart Placeholder 3">
            <a:extLst>
              <a:ext uri="{FF2B5EF4-FFF2-40B4-BE49-F238E27FC236}">
                <a16:creationId xmlns:a16="http://schemas.microsoft.com/office/drawing/2014/main" id="{FCB9F5CF-0F1D-284B-B997-AC308FED47B9}"/>
              </a:ext>
            </a:extLst>
          </p:cNvPr>
          <p:cNvSpPr>
            <a:spLocks noGrp="1"/>
          </p:cNvSpPr>
          <p:nvPr>
            <p:ph type="chart" sz="quarter" idx="11"/>
          </p:nvPr>
        </p:nvSpPr>
        <p:spPr>
          <a:xfrm>
            <a:off x="951345" y="2286000"/>
            <a:ext cx="9145155" cy="3164926"/>
          </a:xfrm>
          <a:prstGeom prst="rect">
            <a:avLst/>
          </a:prstGeom>
        </p:spPr>
        <p:txBody>
          <a:bodyPr/>
          <a:lstStyle>
            <a:lvl1pPr marL="0" indent="0">
              <a:buNone/>
              <a:defRPr>
                <a:solidFill>
                  <a:srgbClr val="004D3D"/>
                </a:solidFill>
                <a:latin typeface="+mn-lt"/>
                <a:cs typeface="Calibri Light" panose="020F0302020204030204" pitchFamily="34" charset="0"/>
              </a:defRPr>
            </a:lvl1pPr>
          </a:lstStyle>
          <a:p>
            <a:r>
              <a:rPr lang="de-DE" dirty="0"/>
              <a:t>Diagramm durch Klicken auf Symbol hinzufügen</a:t>
            </a:r>
            <a:endParaRPr lang="en-US" dirty="0"/>
          </a:p>
        </p:txBody>
      </p:sp>
      <p:sp>
        <p:nvSpPr>
          <p:cNvPr id="11" name="Title 1">
            <a:extLst>
              <a:ext uri="{FF2B5EF4-FFF2-40B4-BE49-F238E27FC236}">
                <a16:creationId xmlns:a16="http://schemas.microsoft.com/office/drawing/2014/main" id="{A5652B48-7CDD-5645-B29B-54727CA5FFDF}"/>
              </a:ext>
            </a:extLst>
          </p:cNvPr>
          <p:cNvSpPr>
            <a:spLocks noGrp="1"/>
          </p:cNvSpPr>
          <p:nvPr>
            <p:ph type="title" hasCustomPrompt="1"/>
          </p:nvPr>
        </p:nvSpPr>
        <p:spPr>
          <a:xfrm>
            <a:off x="963587" y="999068"/>
            <a:ext cx="7810500" cy="645284"/>
          </a:xfrm>
          <a:prstGeom prst="rect">
            <a:avLst/>
          </a:prstGeom>
        </p:spPr>
        <p:txBody>
          <a:bodyPr lIns="0" tIns="0" rIns="0" bIns="0" anchor="b"/>
          <a:lstStyle>
            <a:lvl1pPr>
              <a:defRPr sz="3800" b="0">
                <a:solidFill>
                  <a:srgbClr val="004D3D"/>
                </a:solidFill>
                <a:latin typeface="+mj-lt"/>
                <a:cs typeface="Arial" panose="020B0604020202020204" pitchFamily="34" charset="0"/>
              </a:defRPr>
            </a:lvl1pPr>
          </a:lstStyle>
          <a:p>
            <a:r>
              <a:rPr lang="de-DE" dirty="0"/>
              <a:t>Titel durch Klicken bearbeiten</a:t>
            </a:r>
            <a:endParaRPr lang="en-US" dirty="0"/>
          </a:p>
        </p:txBody>
      </p:sp>
      <p:sp>
        <p:nvSpPr>
          <p:cNvPr id="9" name="Rechteck 8"/>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3"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3567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mtClean="0"/>
              <a:pPr/>
              <a:t>‹Nr.›</a:t>
            </a:fld>
            <a:endParaRPr lang="en-US" dirty="0"/>
          </a:p>
        </p:txBody>
      </p:sp>
    </p:spTree>
    <p:extLst>
      <p:ext uri="{BB962C8B-B14F-4D97-AF65-F5344CB8AC3E}">
        <p14:creationId xmlns:p14="http://schemas.microsoft.com/office/powerpoint/2010/main" val="265396585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ummary">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D6FA74B-53F8-584F-85D3-47FB14D40E73}"/>
              </a:ext>
            </a:extLst>
          </p:cNvPr>
          <p:cNvSpPr>
            <a:spLocks noGrp="1"/>
          </p:cNvSpPr>
          <p:nvPr>
            <p:ph type="title" hasCustomPrompt="1"/>
          </p:nvPr>
        </p:nvSpPr>
        <p:spPr>
          <a:xfrm>
            <a:off x="969709" y="999068"/>
            <a:ext cx="9693293"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 durch Klicken bearbeiten</a:t>
            </a:r>
            <a:endParaRPr lang="en-US" dirty="0"/>
          </a:p>
        </p:txBody>
      </p:sp>
      <p:sp>
        <p:nvSpPr>
          <p:cNvPr id="7"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922608"/>
            <a:ext cx="7810500" cy="2198031"/>
          </a:xfrm>
          <a:prstGeom prst="rect">
            <a:avLst/>
          </a:prstGeom>
        </p:spPr>
        <p:txBody>
          <a:bodyPr lIns="0" tIns="0" rIns="0" bIns="0"/>
          <a:lstStyle>
            <a:lvl1pPr marL="0" indent="0">
              <a:lnSpc>
                <a:spcPct val="150000"/>
              </a:lnSpc>
              <a:buNone/>
              <a:defRPr>
                <a:solidFill>
                  <a:srgbClr val="004D3D"/>
                </a:solidFill>
                <a:latin typeface="+mn-lt"/>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8" name="Title 1">
            <a:extLst>
              <a:ext uri="{FF2B5EF4-FFF2-40B4-BE49-F238E27FC236}">
                <a16:creationId xmlns:a16="http://schemas.microsoft.com/office/drawing/2014/main" id="{FBA06611-233D-45FA-A146-AB9D4F4A787C}"/>
              </a:ext>
            </a:extLst>
          </p:cNvPr>
          <p:cNvSpPr txBox="1">
            <a:spLocks/>
          </p:cNvSpPr>
          <p:nvPr userDrawn="1"/>
        </p:nvSpPr>
        <p:spPr>
          <a:xfrm>
            <a:off x="914400" y="2274797"/>
            <a:ext cx="590310" cy="534443"/>
          </a:xfrm>
          <a:prstGeom prst="rect">
            <a:avLst/>
          </a:prstGeom>
        </p:spPr>
        <p:txBody>
          <a:bodyPr/>
          <a:lstStyle>
            <a:lvl1pPr algn="l" defTabSz="914400" rtl="0" eaLnBrk="1" latinLnBrk="0" hangingPunct="1">
              <a:lnSpc>
                <a:spcPct val="90000"/>
              </a:lnSpc>
              <a:spcBef>
                <a:spcPct val="0"/>
              </a:spcBef>
              <a:buNone/>
              <a:defRPr sz="8000" b="1" kern="1200">
                <a:solidFill>
                  <a:srgbClr val="004D3D"/>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Source Sans Pro" panose="020B0503030403020204" pitchFamily="34" charset="0"/>
                <a:ea typeface="Source Sans Pro" panose="020B0503030403020204" pitchFamily="34" charset="0"/>
              </a:rPr>
              <a:t>“</a:t>
            </a:r>
          </a:p>
        </p:txBody>
      </p:sp>
      <p:sp>
        <p:nvSpPr>
          <p:cNvPr id="9" name="Content Placeholder 10">
            <a:extLst>
              <a:ext uri="{FF2B5EF4-FFF2-40B4-BE49-F238E27FC236}">
                <a16:creationId xmlns:a16="http://schemas.microsoft.com/office/drawing/2014/main" id="{90097E88-8912-8A4F-9D00-BDA132434FE4}"/>
              </a:ext>
            </a:extLst>
          </p:cNvPr>
          <p:cNvSpPr>
            <a:spLocks noGrp="1"/>
          </p:cNvSpPr>
          <p:nvPr>
            <p:ph sz="quarter" idx="14" hasCustomPrompt="1"/>
          </p:nvPr>
        </p:nvSpPr>
        <p:spPr>
          <a:xfrm>
            <a:off x="1033153" y="5234007"/>
            <a:ext cx="7806047" cy="211243"/>
          </a:xfrm>
          <a:prstGeom prst="rect">
            <a:avLst/>
          </a:prstGeom>
        </p:spPr>
        <p:txBody>
          <a:bodyPr lIns="0" tIns="0" rIns="0" bIns="0"/>
          <a:lstStyle>
            <a:lvl1pPr marL="0" indent="0">
              <a:buNone/>
              <a:defRPr sz="1400" baseline="0">
                <a:solidFill>
                  <a:srgbClr val="004D3D"/>
                </a:solidFill>
                <a:latin typeface="Source Sans Pro Light" panose="020B0403030403020204" pitchFamily="34" charset="0"/>
                <a:ea typeface="Source Sans Pro Light" panose="020B0403030403020204" pitchFamily="34" charset="0"/>
                <a:cs typeface="Calibri Light" panose="020F0302020204030204" pitchFamily="34" charset="0"/>
              </a:defRPr>
            </a:lvl1pPr>
          </a:lstStyle>
          <a:p>
            <a:pPr lvl="0"/>
            <a:r>
              <a:rPr lang="de-DE" dirty="0"/>
              <a:t>Vorname Nachname, Funktion</a:t>
            </a:r>
          </a:p>
        </p:txBody>
      </p:sp>
      <p:sp>
        <p:nvSpPr>
          <p:cNvPr id="17" name="Rechteck 16"/>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8"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3567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mtClean="0">
                <a:latin typeface="Calibri Light" panose="020F0302020204030204" pitchFamily="34" charset="0"/>
                <a:cs typeface="Calibri Light" panose="020F0302020204030204" pitchFamily="34" charset="0"/>
              </a:rPr>
              <a:pPr/>
              <a:t>‹Nr.›</a:t>
            </a:fld>
            <a:endParaRPr lang="en-US" dirty="0">
              <a:latin typeface="Calibri Light" panose="020F0302020204030204" pitchFamily="34" charset="0"/>
              <a:cs typeface="Calibri Light" panose="020F0302020204030204" pitchFamily="34" charset="0"/>
            </a:endParaRPr>
          </a:p>
        </p:txBody>
      </p:sp>
      <p:sp>
        <p:nvSpPr>
          <p:cNvPr id="19" name="Bildplatzhalter 19">
            <a:extLst>
              <a:ext uri="{FF2B5EF4-FFF2-40B4-BE49-F238E27FC236}">
                <a16:creationId xmlns:a16="http://schemas.microsoft.com/office/drawing/2014/main" id="{DD856098-3659-4A6F-B23D-17F2B2D4A169}"/>
              </a:ext>
            </a:extLst>
          </p:cNvPr>
          <p:cNvSpPr>
            <a:spLocks noGrp="1"/>
          </p:cNvSpPr>
          <p:nvPr>
            <p:ph type="pic" sz="quarter" idx="15"/>
          </p:nvPr>
        </p:nvSpPr>
        <p:spPr>
          <a:xfrm>
            <a:off x="9869347" y="4128754"/>
            <a:ext cx="1800000" cy="180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92116359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B9E731-6B9B-024E-9360-F9F34CC6638B}"/>
              </a:ext>
            </a:extLst>
          </p:cNvPr>
          <p:cNvSpPr>
            <a:spLocks noGrp="1"/>
          </p:cNvSpPr>
          <p:nvPr>
            <p:ph type="body" sz="quarter" idx="10"/>
          </p:nvPr>
        </p:nvSpPr>
        <p:spPr>
          <a:xfrm>
            <a:off x="1028700"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30" name="Text Placeholder 4">
            <a:extLst>
              <a:ext uri="{FF2B5EF4-FFF2-40B4-BE49-F238E27FC236}">
                <a16:creationId xmlns:a16="http://schemas.microsoft.com/office/drawing/2014/main" id="{FD3D9C96-2F42-E545-BD97-AC8568E2F49D}"/>
              </a:ext>
            </a:extLst>
          </p:cNvPr>
          <p:cNvSpPr>
            <a:spLocks noGrp="1"/>
          </p:cNvSpPr>
          <p:nvPr>
            <p:ph type="body" sz="quarter" idx="11"/>
          </p:nvPr>
        </p:nvSpPr>
        <p:spPr>
          <a:xfrm>
            <a:off x="1028700"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37" name="Picture Placeholder 25">
            <a:extLst>
              <a:ext uri="{FF2B5EF4-FFF2-40B4-BE49-F238E27FC236}">
                <a16:creationId xmlns:a16="http://schemas.microsoft.com/office/drawing/2014/main" id="{A2D87BC1-884E-CD4E-BABF-B7AF4DF7869E}"/>
              </a:ext>
            </a:extLst>
          </p:cNvPr>
          <p:cNvSpPr>
            <a:spLocks noGrp="1"/>
          </p:cNvSpPr>
          <p:nvPr>
            <p:ph type="pic" sz="quarter" idx="18"/>
          </p:nvPr>
        </p:nvSpPr>
        <p:spPr>
          <a:xfrm>
            <a:off x="1028700" y="2308936"/>
            <a:ext cx="1828800" cy="1831590"/>
          </a:xfrm>
          <a:prstGeom prst="rect">
            <a:avLst/>
          </a:prstGeom>
        </p:spPr>
        <p:txBody>
          <a:bodyPr/>
          <a:lstStyle>
            <a:lvl1pPr marL="0" indent="0">
              <a:buNone/>
              <a:defRPr sz="2000">
                <a:solidFill>
                  <a:srgbClr val="004D3D"/>
                </a:solidFill>
                <a:latin typeface="+mn-lt"/>
                <a:cs typeface="Calibri Light" panose="020F0302020204030204" pitchFamily="34" charset="0"/>
              </a:defRPr>
            </a:lvl1pPr>
          </a:lstStyle>
          <a:p>
            <a:r>
              <a:rPr lang="de-DE" dirty="0"/>
              <a:t>Bild durch Klicken auf Symbol hinzufügen</a:t>
            </a:r>
            <a:endParaRPr lang="en-US" dirty="0"/>
          </a:p>
        </p:txBody>
      </p:sp>
      <p:sp>
        <p:nvSpPr>
          <p:cNvPr id="38" name="Picture Placeholder 25">
            <a:extLst>
              <a:ext uri="{FF2B5EF4-FFF2-40B4-BE49-F238E27FC236}">
                <a16:creationId xmlns:a16="http://schemas.microsoft.com/office/drawing/2014/main" id="{DB0763B3-E65F-8A47-AA7C-C9A56C50600F}"/>
              </a:ext>
            </a:extLst>
          </p:cNvPr>
          <p:cNvSpPr>
            <a:spLocks noGrp="1"/>
          </p:cNvSpPr>
          <p:nvPr>
            <p:ph type="pic" sz="quarter" idx="19"/>
          </p:nvPr>
        </p:nvSpPr>
        <p:spPr>
          <a:xfrm>
            <a:off x="3784600" y="2308936"/>
            <a:ext cx="1828800" cy="1831590"/>
          </a:xfrm>
          <a:prstGeom prst="rect">
            <a:avLst/>
          </a:prstGeom>
        </p:spPr>
        <p:txBody>
          <a:bodyPr/>
          <a:lstStyle>
            <a:lvl1pPr marL="0" indent="0">
              <a:buNone/>
              <a:defRPr sz="2000">
                <a:solidFill>
                  <a:srgbClr val="004D3D"/>
                </a:solidFill>
                <a:latin typeface="+mn-lt"/>
                <a:cs typeface="Calibri Light" panose="020F0302020204030204" pitchFamily="34" charset="0"/>
              </a:defRPr>
            </a:lvl1pPr>
          </a:lstStyle>
          <a:p>
            <a:r>
              <a:rPr lang="de-DE" dirty="0"/>
              <a:t>Bild durch Klicken auf Symbol hinzufügen</a:t>
            </a:r>
            <a:endParaRPr lang="en-US" dirty="0"/>
          </a:p>
        </p:txBody>
      </p:sp>
      <p:sp>
        <p:nvSpPr>
          <p:cNvPr id="39" name="Picture Placeholder 25">
            <a:extLst>
              <a:ext uri="{FF2B5EF4-FFF2-40B4-BE49-F238E27FC236}">
                <a16:creationId xmlns:a16="http://schemas.microsoft.com/office/drawing/2014/main" id="{1E0F47CF-6DE7-F745-B9D8-55421009AF4E}"/>
              </a:ext>
            </a:extLst>
          </p:cNvPr>
          <p:cNvSpPr>
            <a:spLocks noGrp="1"/>
          </p:cNvSpPr>
          <p:nvPr>
            <p:ph type="pic" sz="quarter" idx="20"/>
          </p:nvPr>
        </p:nvSpPr>
        <p:spPr>
          <a:xfrm>
            <a:off x="6540500" y="2308936"/>
            <a:ext cx="1828800" cy="1831590"/>
          </a:xfrm>
          <a:prstGeom prst="rect">
            <a:avLst/>
          </a:prstGeom>
        </p:spPr>
        <p:txBody>
          <a:bodyPr/>
          <a:lstStyle>
            <a:lvl1pPr marL="0" indent="0">
              <a:buNone/>
              <a:defRPr sz="2000">
                <a:solidFill>
                  <a:srgbClr val="004D3D"/>
                </a:solidFill>
                <a:latin typeface="+mn-lt"/>
                <a:cs typeface="Calibri Light" panose="020F0302020204030204" pitchFamily="34" charset="0"/>
              </a:defRPr>
            </a:lvl1pPr>
          </a:lstStyle>
          <a:p>
            <a:r>
              <a:rPr lang="de-DE" dirty="0"/>
              <a:t>Bild durch Klicken auf Symbol hinzufügen</a:t>
            </a:r>
            <a:endParaRPr lang="en-US" dirty="0"/>
          </a:p>
        </p:txBody>
      </p:sp>
      <p:sp>
        <p:nvSpPr>
          <p:cNvPr id="40" name="Picture Placeholder 25">
            <a:extLst>
              <a:ext uri="{FF2B5EF4-FFF2-40B4-BE49-F238E27FC236}">
                <a16:creationId xmlns:a16="http://schemas.microsoft.com/office/drawing/2014/main" id="{B4621956-6AB4-E346-8900-9AE2A51ADBC5}"/>
              </a:ext>
            </a:extLst>
          </p:cNvPr>
          <p:cNvSpPr>
            <a:spLocks noGrp="1"/>
          </p:cNvSpPr>
          <p:nvPr>
            <p:ph type="pic" sz="quarter" idx="21"/>
          </p:nvPr>
        </p:nvSpPr>
        <p:spPr>
          <a:xfrm>
            <a:off x="9296400" y="2314278"/>
            <a:ext cx="1828800" cy="1831590"/>
          </a:xfrm>
          <a:prstGeom prst="rect">
            <a:avLst/>
          </a:prstGeom>
        </p:spPr>
        <p:txBody>
          <a:bodyPr/>
          <a:lstStyle>
            <a:lvl1pPr marL="0" indent="0">
              <a:buNone/>
              <a:defRPr sz="2000">
                <a:solidFill>
                  <a:srgbClr val="004D3D"/>
                </a:solidFill>
                <a:latin typeface="+mn-lt"/>
                <a:cs typeface="Calibri Light" panose="020F0302020204030204" pitchFamily="34" charset="0"/>
              </a:defRPr>
            </a:lvl1pPr>
          </a:lstStyle>
          <a:p>
            <a:r>
              <a:rPr lang="de-DE" dirty="0"/>
              <a:t>Bild durch Klicken auf Symbol hinzufügen</a:t>
            </a:r>
            <a:endParaRPr lang="en-US" dirty="0"/>
          </a:p>
        </p:txBody>
      </p:sp>
      <p:sp>
        <p:nvSpPr>
          <p:cNvPr id="25" name="Title 1">
            <a:extLst>
              <a:ext uri="{FF2B5EF4-FFF2-40B4-BE49-F238E27FC236}">
                <a16:creationId xmlns:a16="http://schemas.microsoft.com/office/drawing/2014/main" id="{3B64062A-6292-0441-95CB-9A91F49DBAA7}"/>
              </a:ext>
            </a:extLst>
          </p:cNvPr>
          <p:cNvSpPr>
            <a:spLocks noGrp="1"/>
          </p:cNvSpPr>
          <p:nvPr>
            <p:ph type="title" hasCustomPrompt="1"/>
          </p:nvPr>
        </p:nvSpPr>
        <p:spPr>
          <a:xfrm>
            <a:off x="987407" y="999068"/>
            <a:ext cx="10096500"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 durch Klicken bearbeiten</a:t>
            </a:r>
            <a:endParaRPr lang="en-US" dirty="0"/>
          </a:p>
        </p:txBody>
      </p:sp>
      <p:sp>
        <p:nvSpPr>
          <p:cNvPr id="23" name="Text Placeholder 4">
            <a:extLst>
              <a:ext uri="{FF2B5EF4-FFF2-40B4-BE49-F238E27FC236}">
                <a16:creationId xmlns:a16="http://schemas.microsoft.com/office/drawing/2014/main" id="{15B9E731-6B9B-024E-9360-F9F34CC6638B}"/>
              </a:ext>
            </a:extLst>
          </p:cNvPr>
          <p:cNvSpPr>
            <a:spLocks noGrp="1"/>
          </p:cNvSpPr>
          <p:nvPr>
            <p:ph type="body" sz="quarter" idx="23"/>
          </p:nvPr>
        </p:nvSpPr>
        <p:spPr>
          <a:xfrm>
            <a:off x="3784600"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4" name="Text Placeholder 4">
            <a:extLst>
              <a:ext uri="{FF2B5EF4-FFF2-40B4-BE49-F238E27FC236}">
                <a16:creationId xmlns:a16="http://schemas.microsoft.com/office/drawing/2014/main" id="{FD3D9C96-2F42-E545-BD97-AC8568E2F49D}"/>
              </a:ext>
            </a:extLst>
          </p:cNvPr>
          <p:cNvSpPr>
            <a:spLocks noGrp="1"/>
          </p:cNvSpPr>
          <p:nvPr>
            <p:ph type="body" sz="quarter" idx="24"/>
          </p:nvPr>
        </p:nvSpPr>
        <p:spPr>
          <a:xfrm>
            <a:off x="3784600"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6" name="Text Placeholder 4">
            <a:extLst>
              <a:ext uri="{FF2B5EF4-FFF2-40B4-BE49-F238E27FC236}">
                <a16:creationId xmlns:a16="http://schemas.microsoft.com/office/drawing/2014/main" id="{15B9E731-6B9B-024E-9360-F9F34CC6638B}"/>
              </a:ext>
            </a:extLst>
          </p:cNvPr>
          <p:cNvSpPr>
            <a:spLocks noGrp="1"/>
          </p:cNvSpPr>
          <p:nvPr>
            <p:ph type="body" sz="quarter" idx="25"/>
          </p:nvPr>
        </p:nvSpPr>
        <p:spPr>
          <a:xfrm>
            <a:off x="6540500"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7" name="Text Placeholder 4">
            <a:extLst>
              <a:ext uri="{FF2B5EF4-FFF2-40B4-BE49-F238E27FC236}">
                <a16:creationId xmlns:a16="http://schemas.microsoft.com/office/drawing/2014/main" id="{FD3D9C96-2F42-E545-BD97-AC8568E2F49D}"/>
              </a:ext>
            </a:extLst>
          </p:cNvPr>
          <p:cNvSpPr>
            <a:spLocks noGrp="1"/>
          </p:cNvSpPr>
          <p:nvPr>
            <p:ph type="body" sz="quarter" idx="26"/>
          </p:nvPr>
        </p:nvSpPr>
        <p:spPr>
          <a:xfrm>
            <a:off x="6540500"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8" name="Text Placeholder 4">
            <a:extLst>
              <a:ext uri="{FF2B5EF4-FFF2-40B4-BE49-F238E27FC236}">
                <a16:creationId xmlns:a16="http://schemas.microsoft.com/office/drawing/2014/main" id="{15B9E731-6B9B-024E-9360-F9F34CC6638B}"/>
              </a:ext>
            </a:extLst>
          </p:cNvPr>
          <p:cNvSpPr>
            <a:spLocks noGrp="1"/>
          </p:cNvSpPr>
          <p:nvPr>
            <p:ph type="body" sz="quarter" idx="27"/>
          </p:nvPr>
        </p:nvSpPr>
        <p:spPr>
          <a:xfrm>
            <a:off x="9294953"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41" name="Text Placeholder 4">
            <a:extLst>
              <a:ext uri="{FF2B5EF4-FFF2-40B4-BE49-F238E27FC236}">
                <a16:creationId xmlns:a16="http://schemas.microsoft.com/office/drawing/2014/main" id="{FD3D9C96-2F42-E545-BD97-AC8568E2F49D}"/>
              </a:ext>
            </a:extLst>
          </p:cNvPr>
          <p:cNvSpPr>
            <a:spLocks noGrp="1"/>
          </p:cNvSpPr>
          <p:nvPr>
            <p:ph type="body" sz="quarter" idx="28"/>
          </p:nvPr>
        </p:nvSpPr>
        <p:spPr>
          <a:xfrm>
            <a:off x="9294953"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0" name="Rechteck 19"/>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21"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23963209"/>
      </p:ext>
    </p:extLst>
  </p:cSld>
  <p:clrMapOvr>
    <a:masterClrMapping/>
  </p:clrMapOvr>
  <p:extLst>
    <p:ext uri="{DCECCB84-F9BA-43D5-87BE-67443E8EF086}">
      <p15:sldGuideLst xmlns:p15="http://schemas.microsoft.com/office/powerpoint/2012/main">
        <p15:guide id="2" pos="648" userDrawn="1">
          <p15:clr>
            <a:srgbClr val="FBAE40"/>
          </p15:clr>
        </p15:guide>
        <p15:guide id="4" orient="horz" pos="1152" userDrawn="1">
          <p15:clr>
            <a:srgbClr val="FBAE40"/>
          </p15:clr>
        </p15:guide>
        <p15:guide id="5" orient="horz" pos="1440" userDrawn="1">
          <p15:clr>
            <a:srgbClr val="FBAE40"/>
          </p15:clr>
        </p15:guide>
        <p15:guide id="8" orient="horz" pos="3072" userDrawn="1">
          <p15:clr>
            <a:srgbClr val="FBAE40"/>
          </p15:clr>
        </p15:guide>
        <p15:guide id="13" pos="6384" userDrawn="1">
          <p15:clr>
            <a:srgbClr val="FBAE40"/>
          </p15:clr>
        </p15:guide>
        <p15:guide id="14" orient="horz" pos="321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feld 4"/>
          <p:cNvSpPr txBox="1"/>
          <p:nvPr userDrawn="1"/>
        </p:nvSpPr>
        <p:spPr>
          <a:xfrm>
            <a:off x="947093" y="6435673"/>
            <a:ext cx="5465460" cy="246221"/>
          </a:xfrm>
          <a:prstGeom prst="rect">
            <a:avLst/>
          </a:prstGeom>
          <a:noFill/>
        </p:spPr>
        <p:txBody>
          <a:bodyPr wrap="square" rtlCol="0">
            <a:spAutoFit/>
          </a:bodyPr>
          <a:lstStyle/>
          <a:p>
            <a:r>
              <a:rPr lang="de-DE" sz="1000" b="0" dirty="0">
                <a:solidFill>
                  <a:srgbClr val="004D3D"/>
                </a:solidFill>
                <a:latin typeface="Source Sans Pro Light" panose="020B0403030403020204" pitchFamily="34" charset="0"/>
                <a:ea typeface="Source Sans Pro Light" panose="020B0403030403020204" pitchFamily="34" charset="0"/>
              </a:rPr>
              <a:t>Hochschule für nachhaltige Entwicklung Eberswalde (</a:t>
            </a:r>
            <a:r>
              <a:rPr lang="de-DE" sz="1000" b="0" dirty="0" err="1">
                <a:solidFill>
                  <a:srgbClr val="004D3D"/>
                </a:solidFill>
                <a:latin typeface="Source Sans Pro Light" panose="020B0403030403020204" pitchFamily="34" charset="0"/>
                <a:ea typeface="Source Sans Pro Light" panose="020B0403030403020204" pitchFamily="34" charset="0"/>
              </a:rPr>
              <a:t>HNEE</a:t>
            </a:r>
            <a:r>
              <a:rPr lang="de-DE" sz="1000" b="0" dirty="0">
                <a:solidFill>
                  <a:srgbClr val="004D3D"/>
                </a:solidFill>
                <a:latin typeface="Source Sans Pro Light" panose="020B0403030403020204" pitchFamily="34" charset="0"/>
                <a:ea typeface="Source Sans Pro Light" panose="020B0403030403020204" pitchFamily="34" charset="0"/>
              </a:rPr>
              <a:t>)</a:t>
            </a:r>
          </a:p>
        </p:txBody>
      </p:sp>
      <p:sp>
        <p:nvSpPr>
          <p:cNvPr id="7" name="Rechteck 6"/>
          <p:cNvSpPr/>
          <p:nvPr userDrawn="1"/>
        </p:nvSpPr>
        <p:spPr>
          <a:xfrm>
            <a:off x="0" y="0"/>
            <a:ext cx="825233" cy="6858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62709" y="146111"/>
            <a:ext cx="482303" cy="467348"/>
          </a:xfrm>
          <a:prstGeom prst="rect">
            <a:avLst/>
          </a:prstGeom>
        </p:spPr>
      </p:pic>
      <p:sp>
        <p:nvSpPr>
          <p:cNvPr id="10" name="Slide Number Placeholder 13">
            <a:extLst>
              <a:ext uri="{FF2B5EF4-FFF2-40B4-BE49-F238E27FC236}">
                <a16:creationId xmlns:a16="http://schemas.microsoft.com/office/drawing/2014/main" id="{F5D91E6B-55B5-4092-AD3B-F7E1FD004599}"/>
              </a:ext>
            </a:extLst>
          </p:cNvPr>
          <p:cNvSpPr>
            <a:spLocks noGrp="1"/>
          </p:cNvSpPr>
          <p:nvPr>
            <p:ph type="sldNum" sz="quarter" idx="4"/>
          </p:nvPr>
        </p:nvSpPr>
        <p:spPr>
          <a:xfrm>
            <a:off x="83529" y="6435673"/>
            <a:ext cx="660686" cy="231186"/>
          </a:xfrm>
          <a:prstGeom prst="rect">
            <a:avLst/>
          </a:prstGeom>
        </p:spPr>
        <p:txBody>
          <a:bodyPr/>
          <a:lstStyle>
            <a:lvl1pPr algn="ctr">
              <a:defRPr sz="900" b="0">
                <a:solidFill>
                  <a:schemeClr val="tx1"/>
                </a:solidFill>
                <a:latin typeface="Source Sans Pro Light" panose="020B0403030403020204" pitchFamily="34" charset="0"/>
                <a:ea typeface="Source Sans Pro Light" panose="020B0403030403020204" pitchFamily="34" charset="0"/>
                <a:cs typeface="Calibri Light" panose="020F0302020204030204" pitchFamily="34" charset="0"/>
              </a:defRPr>
            </a:lvl1pPr>
          </a:lstStyle>
          <a:p>
            <a:fld id="{B316DC5D-D40D-4185-900D-7107343138F8}" type="slidenum">
              <a:rPr lang="en-US" smtClean="0"/>
              <a:pPr/>
              <a:t>‹Nr.›</a:t>
            </a:fld>
            <a:endParaRPr lang="en-US" dirty="0"/>
          </a:p>
        </p:txBody>
      </p:sp>
      <p:cxnSp>
        <p:nvCxnSpPr>
          <p:cNvPr id="14" name="Gerade Verbindung 17"/>
          <p:cNvCxnSpPr/>
          <p:nvPr userDrawn="1"/>
        </p:nvCxnSpPr>
        <p:spPr>
          <a:xfrm>
            <a:off x="1035046" y="6693468"/>
            <a:ext cx="362969" cy="0"/>
          </a:xfrm>
          <a:prstGeom prst="line">
            <a:avLst/>
          </a:prstGeom>
          <a:ln w="19050">
            <a:solidFill>
              <a:srgbClr val="004D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85" r:id="rId2"/>
    <p:sldLayoutId id="2147483674" r:id="rId3"/>
    <p:sldLayoutId id="2147483673" r:id="rId4"/>
    <p:sldLayoutId id="2147483687" r:id="rId5"/>
    <p:sldLayoutId id="2147483688" r:id="rId6"/>
    <p:sldLayoutId id="2147483678" r:id="rId7"/>
    <p:sldLayoutId id="2147483686" r:id="rId8"/>
    <p:sldLayoutId id="2147483660" r:id="rId9"/>
    <p:sldLayoutId id="2147483675" r:id="rId10"/>
    <p:sldLayoutId id="2147483679" r:id="rId11"/>
    <p:sldLayoutId id="2147483680" r:id="rId12"/>
    <p:sldLayoutId id="2147483681" r:id="rId13"/>
    <p:sldLayoutId id="2147483684" r:id="rId14"/>
    <p:sldLayoutId id="2147483689" r:id="rId15"/>
    <p:sldLayoutId id="2147483692" r:id="rId16"/>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7008">
          <p15:clr>
            <a:srgbClr val="F26B43"/>
          </p15:clr>
        </p15:guide>
        <p15:guide id="8" pos="3720">
          <p15:clr>
            <a:srgbClr val="547EBF"/>
          </p15:clr>
        </p15:guide>
        <p15:guide id="9" pos="2112">
          <p15:clr>
            <a:srgbClr val="547EBF"/>
          </p15:clr>
        </p15:guide>
        <p15:guide id="10" pos="1824">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orient="horz" pos="624">
          <p15:clr>
            <a:srgbClr val="F26B43"/>
          </p15:clr>
        </p15:guide>
        <p15:guide id="18" orient="horz" pos="3672">
          <p15:clr>
            <a:srgbClr val="F26B43"/>
          </p15:clr>
        </p15:guide>
        <p15:guide id="19" pos="3984">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statisticseasily.com/Glossar/Was-sind-verallgemeinerte-additive-GAM-Modelle%3F/#:~:text=Generalisierte%20additive%20Modelle%20%28GAMs%29%20sind%20eine%20flexible%20Verallgemeinerung,die%20die%20Modellierung%20komplexer%20Beziehungen%20zwischen%20Variablen%20erm%C3%B6glich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3390/f16020225"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3390/f16020225"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3390/f16020225"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3390/f16020225"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i.org/10.3390/f1602022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3390/f16020225" TargetMode="External"/><Relationship Id="rId2" Type="http://schemas.openxmlformats.org/officeDocument/2006/relationships/hyperlink" Target="https://de.statisticseasily.com/Glossar/Was-sind-verallgemeinerte-additive-GAM-Modelle%3F/#:~:text=Generalisierte%20additive%20Modelle%20%28GAMs%29%20sind%20eine%20flexible%20Verallgemeinerung,die%20die%20Modellierung%20komplexer%20Beziehungen%20zwischen%20Variablen%20erm%C3%B6glich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3390/f16020225"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atei.wiki/definition/erforschung-von-ueber-und-unterproben/#:~:text=Eine%20Unterstichprobe%20ist%20das%20Gegenteil%20einer%20%C3%9Cberstichprobe.%20Dabei,der%20Stichproben%20in%20einer%20bestimmten%20Klasse%20zu%20verringern." TargetMode="External"/><Relationship Id="rId2" Type="http://schemas.openxmlformats.org/officeDocument/2006/relationships/hyperlink" Target="https://de.wikipedia.org/wiki/Neigungsmess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doi.org/10.3390/f1602022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3390/f16020225"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3390/f16020225"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80373" y="914399"/>
            <a:ext cx="6297809" cy="4661647"/>
          </a:xfrm>
        </p:spPr>
        <p:txBody>
          <a:bodyPr/>
          <a:lstStyle/>
          <a:p>
            <a:r>
              <a:rPr lang="de-DE" sz="3200" noProof="0" dirty="0">
                <a:latin typeface="Times New Roman" panose="02020603050405020304" pitchFamily="18" charset="0"/>
                <a:cs typeface="Times New Roman" panose="02020603050405020304" pitchFamily="18" charset="0"/>
              </a:rPr>
              <a:t>Präsentation zum Modul</a:t>
            </a:r>
            <a:br>
              <a:rPr lang="de-DE" sz="3200" noProof="0" dirty="0">
                <a:latin typeface="Times New Roman" panose="02020603050405020304" pitchFamily="18" charset="0"/>
                <a:cs typeface="Times New Roman" panose="02020603050405020304" pitchFamily="18" charset="0"/>
              </a:rPr>
            </a:br>
            <a:r>
              <a:rPr lang="de-DE" sz="3200" noProof="0" dirty="0">
                <a:latin typeface="Times New Roman" panose="02020603050405020304" pitchFamily="18" charset="0"/>
                <a:cs typeface="Times New Roman" panose="02020603050405020304" pitchFamily="18" charset="0"/>
              </a:rPr>
              <a:t>Aktuelle Wissenschaftliche Diskurse und Ergebnisse I</a:t>
            </a:r>
            <a:br>
              <a:rPr lang="de-DE" sz="2000" noProof="0" dirty="0">
                <a:latin typeface="Times New Roman" panose="02020603050405020304" pitchFamily="18" charset="0"/>
                <a:cs typeface="Times New Roman" panose="02020603050405020304" pitchFamily="18" charset="0"/>
              </a:rPr>
            </a:br>
            <a:br>
              <a:rPr lang="de-DE" sz="2000" noProof="0" dirty="0">
                <a:latin typeface="Times New Roman" panose="02020603050405020304" pitchFamily="18" charset="0"/>
                <a:cs typeface="Times New Roman" panose="02020603050405020304" pitchFamily="18" charset="0"/>
              </a:rPr>
            </a:br>
            <a:br>
              <a:rPr lang="de-DE" sz="2000" noProof="0" dirty="0">
                <a:latin typeface="Times New Roman" panose="02020603050405020304" pitchFamily="18" charset="0"/>
                <a:cs typeface="Times New Roman" panose="02020603050405020304" pitchFamily="18" charset="0"/>
              </a:rPr>
            </a:br>
            <a:br>
              <a:rPr lang="de-DE" sz="2000" noProof="0" dirty="0">
                <a:latin typeface="Times New Roman" panose="02020603050405020304" pitchFamily="18" charset="0"/>
                <a:cs typeface="Times New Roman" panose="02020603050405020304" pitchFamily="18" charset="0"/>
              </a:rPr>
            </a:br>
            <a:r>
              <a:rPr lang="de-DE" sz="1800" noProof="0" dirty="0">
                <a:latin typeface="Times New Roman" panose="02020603050405020304" pitchFamily="18" charset="0"/>
                <a:cs typeface="Times New Roman" panose="02020603050405020304" pitchFamily="18" charset="0"/>
              </a:rPr>
              <a:t>Von: Karl F. Apel</a:t>
            </a:r>
            <a:br>
              <a:rPr lang="de-DE" sz="2000" noProof="0" dirty="0">
                <a:latin typeface="Times New Roman" panose="02020603050405020304" pitchFamily="18" charset="0"/>
                <a:cs typeface="Times New Roman" panose="02020603050405020304" pitchFamily="18" charset="0"/>
              </a:rPr>
            </a:br>
            <a:r>
              <a:rPr lang="de-DE" sz="2000" noProof="0" dirty="0">
                <a:latin typeface="Times New Roman" panose="02020603050405020304" pitchFamily="18" charset="0"/>
                <a:cs typeface="Times New Roman" panose="02020603050405020304" pitchFamily="18" charset="0"/>
              </a:rPr>
              <a:t>Bei: Prof. Dr. Daniel Johnson</a:t>
            </a:r>
            <a:br>
              <a:rPr lang="de-DE" sz="2000" noProof="0" dirty="0">
                <a:latin typeface="Times New Roman" panose="02020603050405020304" pitchFamily="18" charset="0"/>
                <a:cs typeface="Times New Roman" panose="02020603050405020304" pitchFamily="18" charset="0"/>
              </a:rPr>
            </a:br>
            <a:r>
              <a:rPr lang="de-DE" sz="2000" noProof="0" dirty="0">
                <a:latin typeface="Times New Roman" panose="02020603050405020304" pitchFamily="18" charset="0"/>
                <a:cs typeface="Times New Roman" panose="02020603050405020304" pitchFamily="18" charset="0"/>
              </a:rPr>
              <a:t>Am: 02.04.2025</a:t>
            </a:r>
            <a:br>
              <a:rPr lang="de-DE" sz="2000" noProof="0" dirty="0">
                <a:latin typeface="Times New Roman" panose="02020603050405020304" pitchFamily="18" charset="0"/>
                <a:cs typeface="Times New Roman" panose="02020603050405020304" pitchFamily="18" charset="0"/>
              </a:rPr>
            </a:br>
            <a:br>
              <a:rPr lang="de-DE" sz="2000" noProof="0" dirty="0">
                <a:latin typeface="Times New Roman" panose="02020603050405020304" pitchFamily="18" charset="0"/>
                <a:cs typeface="Times New Roman" panose="02020603050405020304" pitchFamily="18" charset="0"/>
              </a:rPr>
            </a:br>
            <a:br>
              <a:rPr lang="de-DE" sz="2000" noProof="0" dirty="0">
                <a:latin typeface="Times New Roman" panose="02020603050405020304" pitchFamily="18" charset="0"/>
                <a:cs typeface="Times New Roman" panose="02020603050405020304" pitchFamily="18" charset="0"/>
              </a:rPr>
            </a:br>
            <a:endParaRPr lang="de-DE" sz="2000" noProof="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EA9A0CED-50F5-A102-C202-F0A7115C4ED0}"/>
              </a:ext>
            </a:extLst>
          </p:cNvPr>
          <p:cNvSpPr txBox="1"/>
          <p:nvPr/>
        </p:nvSpPr>
        <p:spPr>
          <a:xfrm>
            <a:off x="208227" y="6121937"/>
            <a:ext cx="1586753" cy="400110"/>
          </a:xfrm>
          <a:prstGeom prst="rect">
            <a:avLst/>
          </a:prstGeom>
          <a:noFill/>
        </p:spPr>
        <p:txBody>
          <a:bodyPr wrap="square">
            <a:spAutoFit/>
          </a:bodyPr>
          <a:lstStyle/>
          <a:p>
            <a:r>
              <a:rPr lang="de-DE" sz="1000" noProof="0" dirty="0">
                <a:latin typeface="Times New Roman" panose="02020603050405020304" pitchFamily="18" charset="0"/>
                <a:cs typeface="Times New Roman" panose="02020603050405020304" pitchFamily="18" charset="0"/>
              </a:rPr>
              <a:t>Abb. 1:</a:t>
            </a:r>
          </a:p>
          <a:p>
            <a:r>
              <a:rPr lang="de-DE" sz="1000" noProof="0" dirty="0">
                <a:latin typeface="Times New Roman" panose="02020603050405020304" pitchFamily="18" charset="0"/>
                <a:cs typeface="Times New Roman" panose="02020603050405020304" pitchFamily="18" charset="0"/>
              </a:rPr>
              <a:t>Karl F. Apel, 2024</a:t>
            </a:r>
          </a:p>
        </p:txBody>
      </p:sp>
      <p:pic>
        <p:nvPicPr>
          <p:cNvPr id="17" name="Bildplatzhalter 16" descr="Ein Bild, das draußen, Wald, Baumallee, Primärwald enthält.&#10;&#10;KI-generierte Inhalte können fehlerhaft sein.">
            <a:extLst>
              <a:ext uri="{FF2B5EF4-FFF2-40B4-BE49-F238E27FC236}">
                <a16:creationId xmlns:a16="http://schemas.microsoft.com/office/drawing/2014/main" id="{B099B3BB-C2FA-B9CA-4DBE-1D75E3B8C01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511" r="12511"/>
          <a:stretch>
            <a:fillRect/>
          </a:stretch>
        </p:blipFill>
        <p:spPr>
          <a:xfrm>
            <a:off x="208227" y="921992"/>
            <a:ext cx="5400000" cy="5400000"/>
          </a:xfrm>
        </p:spPr>
      </p:pic>
    </p:spTree>
    <p:extLst>
      <p:ext uri="{BB962C8B-B14F-4D97-AF65-F5344CB8AC3E}">
        <p14:creationId xmlns:p14="http://schemas.microsoft.com/office/powerpoint/2010/main" val="9305528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23F9E5-74A7-2D2D-EFB2-10675DB16E62}"/>
              </a:ext>
            </a:extLst>
          </p:cNvPr>
          <p:cNvSpPr>
            <a:spLocks noGrp="1"/>
          </p:cNvSpPr>
          <p:nvPr>
            <p:ph type="body" sz="quarter" idx="10"/>
          </p:nvPr>
        </p:nvSpPr>
        <p:spPr>
          <a:xfrm>
            <a:off x="1023816" y="2286000"/>
            <a:ext cx="9437996" cy="2904530"/>
          </a:xfrm>
        </p:spPr>
        <p:txBody>
          <a:bodyPr/>
          <a:lstStyle/>
          <a:p>
            <a:r>
              <a:rPr lang="de-DE" sz="2400" noProof="0" dirty="0">
                <a:latin typeface="Times New Roman" panose="02020603050405020304" pitchFamily="18" charset="0"/>
                <a:cs typeface="Times New Roman" panose="02020603050405020304" pitchFamily="18" charset="0"/>
              </a:rPr>
              <a:t>Baumhöhe Jahr 15 </a:t>
            </a:r>
            <a:r>
              <a:rPr lang="de-DE" sz="2400" noProof="0" dirty="0">
                <a:latin typeface="Times New Roman" panose="02020603050405020304" pitchFamily="18" charset="0"/>
                <a:cs typeface="Times New Roman" panose="02020603050405020304" pitchFamily="18" charset="0"/>
                <a:sym typeface="Wingdings" panose="05000000000000000000" pitchFamily="2" charset="2"/>
              </a:rPr>
              <a:t></a:t>
            </a:r>
            <a:r>
              <a:rPr lang="de-DE" sz="2400" noProof="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Differenz</a:t>
            </a:r>
            <a:r>
              <a:rPr lang="de-DE" sz="2400" noProof="0" dirty="0">
                <a:latin typeface="Times New Roman" panose="02020603050405020304" pitchFamily="18" charset="0"/>
                <a:cs typeface="Times New Roman" panose="02020603050405020304" pitchFamily="18" charset="0"/>
                <a:sym typeface="Wingdings" panose="05000000000000000000" pitchFamily="2" charset="2"/>
              </a:rPr>
              <a:t> </a:t>
            </a:r>
            <a:r>
              <a:rPr lang="de-DE" sz="2400" noProof="0" dirty="0">
                <a:latin typeface="Times New Roman" panose="02020603050405020304" pitchFamily="18" charset="0"/>
                <a:cs typeface="Times New Roman" panose="02020603050405020304" pitchFamily="18" charset="0"/>
              </a:rPr>
              <a:t>Baumhöhe Jahr 20</a:t>
            </a:r>
          </a:p>
          <a:p>
            <a:r>
              <a:rPr lang="de-DE" sz="2400" noProof="0" dirty="0">
                <a:latin typeface="Times New Roman" panose="02020603050405020304" pitchFamily="18" charset="0"/>
                <a:cs typeface="Times New Roman" panose="02020603050405020304" pitchFamily="18" charset="0"/>
              </a:rPr>
              <a:t>Differenz/Anzahl der Jahre = Jährlicher Höhenzuwachs</a:t>
            </a:r>
          </a:p>
          <a:p>
            <a:r>
              <a:rPr lang="de-DE" sz="2400" noProof="0" dirty="0">
                <a:latin typeface="Times New Roman" panose="02020603050405020304" pitchFamily="18" charset="0"/>
                <a:cs typeface="Times New Roman" panose="02020603050405020304" pitchFamily="18" charset="0"/>
                <a:sym typeface="Wingdings" panose="05000000000000000000" pitchFamily="2" charset="2"/>
              </a:rPr>
              <a:t> </a:t>
            </a:r>
            <a:r>
              <a:rPr lang="de-DE" sz="2400" noProof="0" dirty="0">
                <a:latin typeface="Times New Roman" panose="02020603050405020304" pitchFamily="18" charset="0"/>
                <a:cs typeface="Times New Roman" panose="02020603050405020304" pitchFamily="18" charset="0"/>
              </a:rPr>
              <a:t>Höhenzuwachsmodelle durch „</a:t>
            </a:r>
            <a:r>
              <a:rPr lang="de-DE" sz="2400" noProof="0" dirty="0" err="1">
                <a:latin typeface="Times New Roman" panose="02020603050405020304" pitchFamily="18" charset="0"/>
                <a:cs typeface="Times New Roman" panose="02020603050405020304" pitchFamily="18" charset="0"/>
              </a:rPr>
              <a:t>Generalized</a:t>
            </a:r>
            <a:r>
              <a:rPr lang="de-DE" sz="2400" noProof="0" dirty="0">
                <a:latin typeface="Times New Roman" panose="02020603050405020304" pitchFamily="18" charset="0"/>
                <a:cs typeface="Times New Roman" panose="02020603050405020304" pitchFamily="18" charset="0"/>
              </a:rPr>
              <a:t> additive </a:t>
            </a:r>
            <a:r>
              <a:rPr lang="de-DE" sz="2400" noProof="0" dirty="0" err="1">
                <a:latin typeface="Times New Roman" panose="02020603050405020304" pitchFamily="18" charset="0"/>
                <a:cs typeface="Times New Roman" panose="02020603050405020304" pitchFamily="18" charset="0"/>
              </a:rPr>
              <a:t>models</a:t>
            </a:r>
            <a:r>
              <a:rPr lang="de-DE" sz="2400" noProof="0" dirty="0">
                <a:latin typeface="Times New Roman" panose="02020603050405020304" pitchFamily="18" charset="0"/>
                <a:cs typeface="Times New Roman" panose="02020603050405020304" pitchFamily="18" charset="0"/>
              </a:rPr>
              <a:t>“ (GAMs)</a:t>
            </a:r>
          </a:p>
          <a:p>
            <a:r>
              <a:rPr lang="de-DE" sz="2400" noProof="0" dirty="0">
                <a:latin typeface="Times New Roman" panose="02020603050405020304" pitchFamily="18" charset="0"/>
                <a:cs typeface="Times New Roman" panose="02020603050405020304" pitchFamily="18" charset="0"/>
              </a:rPr>
              <a:t>Untersuchung nichtlinearer Abhängigkeiten des Höhenzuwachses durch mehrere Variablen (Durchmesser, Alter, Standort, Jahr)</a:t>
            </a:r>
          </a:p>
          <a:p>
            <a:r>
              <a:rPr lang="de-DE" sz="2400" noProof="0" dirty="0">
                <a:latin typeface="Times New Roman" panose="02020603050405020304" pitchFamily="18" charset="0"/>
                <a:cs typeface="Times New Roman" panose="02020603050405020304" pitchFamily="18" charset="0"/>
                <a:sym typeface="Wingdings" panose="05000000000000000000" pitchFamily="2" charset="2"/>
              </a:rPr>
              <a:t> </a:t>
            </a:r>
            <a:r>
              <a:rPr lang="de-DE" sz="2400" noProof="0" dirty="0">
                <a:latin typeface="Times New Roman" panose="02020603050405020304" pitchFamily="18" charset="0"/>
                <a:cs typeface="Times New Roman" panose="02020603050405020304" pitchFamily="18" charset="0"/>
              </a:rPr>
              <a:t>Verschiedene Versuchsmodelle</a:t>
            </a:r>
          </a:p>
          <a:p>
            <a:r>
              <a:rPr lang="de-DE" sz="2400" noProof="0" dirty="0">
                <a:latin typeface="Times New Roman" panose="02020603050405020304" pitchFamily="18" charset="0"/>
                <a:cs typeface="Times New Roman" panose="02020603050405020304" pitchFamily="18" charset="0"/>
                <a:sym typeface="Wingdings" panose="05000000000000000000" pitchFamily="2" charset="2"/>
              </a:rPr>
              <a:t>Endgültiges </a:t>
            </a:r>
            <a:r>
              <a:rPr lang="de-DE" sz="2400" noProof="0" dirty="0">
                <a:latin typeface="Times New Roman" panose="02020603050405020304" pitchFamily="18" charset="0"/>
                <a:cs typeface="Times New Roman" panose="02020603050405020304" pitchFamily="18" charset="0"/>
              </a:rPr>
              <a:t>Modell mit Abhängigkeit von Alter, Standort, Jahr zur Schätzung der langfristigen Trends </a:t>
            </a:r>
          </a:p>
        </p:txBody>
      </p:sp>
      <p:sp>
        <p:nvSpPr>
          <p:cNvPr id="3" name="Titel 2">
            <a:extLst>
              <a:ext uri="{FF2B5EF4-FFF2-40B4-BE49-F238E27FC236}">
                <a16:creationId xmlns:a16="http://schemas.microsoft.com/office/drawing/2014/main" id="{63D38850-A8C3-F5BB-DFA3-A65ECDC43947}"/>
              </a:ext>
            </a:extLst>
          </p:cNvPr>
          <p:cNvSpPr>
            <a:spLocks noGrp="1"/>
          </p:cNvSpPr>
          <p:nvPr>
            <p:ph type="title"/>
          </p:nvPr>
        </p:nvSpPr>
        <p:spPr/>
        <p:txBody>
          <a:bodyPr/>
          <a:lstStyle/>
          <a:p>
            <a:pPr algn="just">
              <a:lnSpc>
                <a:spcPct val="115000"/>
              </a:lnSpc>
              <a:spcAft>
                <a:spcPts val="800"/>
              </a:spcAft>
              <a:buNone/>
            </a:pPr>
            <a:r>
              <a:rPr lang="de-DE" sz="2800" noProof="0" dirty="0">
                <a:latin typeface="Times New Roman" panose="02020603050405020304" pitchFamily="18" charset="0"/>
                <a:cs typeface="Times New Roman" panose="02020603050405020304" pitchFamily="18" charset="0"/>
              </a:rPr>
              <a:t>Zusammenfassung – </a:t>
            </a:r>
            <a:r>
              <a:rPr lang="de-DE" sz="2800" kern="100" noProof="0" dirty="0">
                <a:effectLst/>
                <a:latin typeface="Times New Roman" panose="02020603050405020304" pitchFamily="18" charset="0"/>
                <a:ea typeface="Aptos" panose="020B0004020202020204" pitchFamily="34" charset="0"/>
                <a:cs typeface="Times New Roman" panose="02020603050405020304" pitchFamily="18" charset="0"/>
              </a:rPr>
              <a:t>Tree Height </a:t>
            </a:r>
            <a:r>
              <a:rPr lang="de-DE" sz="2800" kern="100" noProof="0" dirty="0" err="1">
                <a:effectLst/>
                <a:latin typeface="Times New Roman" panose="02020603050405020304" pitchFamily="18" charset="0"/>
                <a:ea typeface="Aptos" panose="020B0004020202020204" pitchFamily="34" charset="0"/>
                <a:cs typeface="Times New Roman" panose="02020603050405020304" pitchFamily="18" charset="0"/>
              </a:rPr>
              <a:t>Increment</a:t>
            </a:r>
            <a:r>
              <a:rPr lang="de-DE" sz="2800" kern="100" noProof="0" dirty="0">
                <a:effectLst/>
                <a:latin typeface="Times New Roman" panose="02020603050405020304" pitchFamily="18" charset="0"/>
                <a:ea typeface="Aptos" panose="020B0004020202020204" pitchFamily="34" charset="0"/>
                <a:cs typeface="Times New Roman" panose="02020603050405020304" pitchFamily="18" charset="0"/>
              </a:rPr>
              <a:t> Modeling </a:t>
            </a:r>
            <a:endParaRPr lang="de-DE" sz="2800" noProof="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D9310EBE-5E95-F5CD-743E-9759A54DB8F9}"/>
              </a:ext>
            </a:extLst>
          </p:cNvPr>
          <p:cNvSpPr txBox="1"/>
          <p:nvPr/>
        </p:nvSpPr>
        <p:spPr>
          <a:xfrm>
            <a:off x="1023815" y="5934242"/>
            <a:ext cx="3306138" cy="523220"/>
          </a:xfrm>
          <a:prstGeom prst="rect">
            <a:avLst/>
          </a:prstGeom>
          <a:noFill/>
        </p:spPr>
        <p:txBody>
          <a:bodyPr wrap="square" rtlCol="0">
            <a:spAutoFit/>
          </a:bodyPr>
          <a:lstStyle/>
          <a:p>
            <a:r>
              <a:rPr lang="de-DE" sz="1000" dirty="0">
                <a:solidFill>
                  <a:schemeClr val="bg2"/>
                </a:solidFill>
                <a:latin typeface="Times New Roman" panose="02020603050405020304" pitchFamily="18" charset="0"/>
                <a:cs typeface="Times New Roman" panose="02020603050405020304" pitchFamily="18" charset="0"/>
              </a:rPr>
              <a:t>GAMs: </a:t>
            </a:r>
            <a:r>
              <a:rPr lang="de-DE" sz="1000" noProof="0" dirty="0">
                <a:latin typeface="Times New Roman" panose="02020603050405020304" pitchFamily="18" charset="0"/>
                <a:cs typeface="Times New Roman" panose="02020603050405020304" pitchFamily="18" charset="0"/>
                <a:hlinkClick r:id="rId2"/>
              </a:rPr>
              <a:t>Was ist: Gam (</a:t>
            </a:r>
            <a:r>
              <a:rPr lang="de-DE" sz="1000" noProof="0" dirty="0" err="1">
                <a:latin typeface="Times New Roman" panose="02020603050405020304" pitchFamily="18" charset="0"/>
                <a:cs typeface="Times New Roman" panose="02020603050405020304" pitchFamily="18" charset="0"/>
                <a:hlinkClick r:id="rId2"/>
              </a:rPr>
              <a:t>Generalized</a:t>
            </a:r>
            <a:r>
              <a:rPr lang="de-DE" sz="1000" noProof="0" dirty="0">
                <a:latin typeface="Times New Roman" panose="02020603050405020304" pitchFamily="18" charset="0"/>
                <a:cs typeface="Times New Roman" panose="02020603050405020304" pitchFamily="18" charset="0"/>
                <a:hlinkClick r:id="rId2"/>
              </a:rPr>
              <a:t> Additive Models)</a:t>
            </a:r>
            <a:r>
              <a:rPr lang="de-DE" sz="1000" noProof="0" dirty="0">
                <a:latin typeface="Times New Roman" panose="02020603050405020304" pitchFamily="18" charset="0"/>
                <a:cs typeface="Times New Roman" panose="02020603050405020304" pitchFamily="18" charset="0"/>
              </a:rPr>
              <a:t> </a:t>
            </a:r>
          </a:p>
          <a:p>
            <a:r>
              <a:rPr lang="de-DE" dirty="0">
                <a:solidFill>
                  <a:schemeClr val="bg2"/>
                </a:solidFill>
                <a:latin typeface="Times New Roman" panose="02020603050405020304" pitchFamily="18" charset="0"/>
                <a:cs typeface="Times New Roman" panose="02020603050405020304" pitchFamily="18" charset="0"/>
              </a:rPr>
              <a:t> </a:t>
            </a:r>
            <a:r>
              <a:rPr lang="de-DE" dirty="0"/>
              <a:t>.</a:t>
            </a:r>
          </a:p>
        </p:txBody>
      </p:sp>
    </p:spTree>
    <p:extLst>
      <p:ext uri="{BB962C8B-B14F-4D97-AF65-F5344CB8AC3E}">
        <p14:creationId xmlns:p14="http://schemas.microsoft.com/office/powerpoint/2010/main" val="16014476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CC70A5-5C1E-4E64-781B-1DCA57FECA0E}"/>
              </a:ext>
            </a:extLst>
          </p:cNvPr>
          <p:cNvSpPr>
            <a:spLocks noGrp="1"/>
          </p:cNvSpPr>
          <p:nvPr>
            <p:ph type="body" sz="quarter" idx="10"/>
          </p:nvPr>
        </p:nvSpPr>
        <p:spPr>
          <a:xfrm>
            <a:off x="1028699" y="2286000"/>
            <a:ext cx="7586383" cy="2904530"/>
          </a:xfrm>
        </p:spPr>
        <p:txBody>
          <a:bodyPr/>
          <a:lstStyle/>
          <a:p>
            <a:r>
              <a:rPr lang="de-DE" sz="2400" noProof="0" dirty="0">
                <a:latin typeface="Times New Roman" panose="02020603050405020304" pitchFamily="18" charset="0"/>
                <a:cs typeface="Times New Roman" panose="02020603050405020304" pitchFamily="18" charset="0"/>
              </a:rPr>
              <a:t>Quercus petraea(6 Parzellen), Pinus sylvestris(54 Parzellen)</a:t>
            </a:r>
          </a:p>
          <a:p>
            <a:r>
              <a:rPr lang="de-DE" sz="2400" noProof="0" dirty="0">
                <a:latin typeface="Times New Roman" panose="02020603050405020304" pitchFamily="18" charset="0"/>
                <a:cs typeface="Times New Roman" panose="02020603050405020304" pitchFamily="18" charset="0"/>
              </a:rPr>
              <a:t>Berechnung der Stamm Volumina von Einzelbäume</a:t>
            </a:r>
          </a:p>
          <a:p>
            <a:r>
              <a:rPr lang="de-DE" sz="2400" noProof="0" dirty="0">
                <a:latin typeface="Times New Roman" panose="02020603050405020304" pitchFamily="18" charset="0"/>
                <a:cs typeface="Times New Roman" panose="02020603050405020304" pitchFamily="18" charset="0"/>
                <a:sym typeface="Wingdings" panose="05000000000000000000" pitchFamily="2" charset="2"/>
              </a:rPr>
              <a:t> </a:t>
            </a:r>
            <a:r>
              <a:rPr lang="de-DE" sz="2400" noProof="0" dirty="0">
                <a:latin typeface="Times New Roman" panose="02020603050405020304" pitchFamily="18" charset="0"/>
                <a:cs typeface="Times New Roman" panose="02020603050405020304" pitchFamily="18" charset="0"/>
              </a:rPr>
              <a:t>Summe der Stamm Volumina </a:t>
            </a:r>
            <a:r>
              <a:rPr lang="de-DE" sz="2400" noProof="0" dirty="0">
                <a:latin typeface="Times New Roman" panose="02020603050405020304" pitchFamily="18" charset="0"/>
                <a:cs typeface="Times New Roman" panose="02020603050405020304" pitchFamily="18" charset="0"/>
                <a:sym typeface="Wingdings" panose="05000000000000000000" pitchFamily="2" charset="2"/>
              </a:rPr>
              <a:t> Gesamtbestand</a:t>
            </a:r>
          </a:p>
          <a:p>
            <a:r>
              <a:rPr lang="de-DE" sz="2400" noProof="0" dirty="0">
                <a:latin typeface="Times New Roman" panose="02020603050405020304" pitchFamily="18" charset="0"/>
                <a:cs typeface="Times New Roman" panose="02020603050405020304" pitchFamily="18" charset="0"/>
                <a:sym typeface="Wingdings" panose="05000000000000000000" pitchFamily="2" charset="2"/>
              </a:rPr>
              <a:t> Gesamtbestand/Versuchsfläche = Stehendes Volumen VD (m³/ha)</a:t>
            </a:r>
          </a:p>
          <a:p>
            <a:r>
              <a:rPr lang="de-DE" sz="2400" noProof="0" dirty="0">
                <a:latin typeface="Times New Roman" panose="02020603050405020304" pitchFamily="18" charset="0"/>
                <a:cs typeface="Times New Roman" panose="02020603050405020304" pitchFamily="18" charset="0"/>
                <a:sym typeface="Wingdings" panose="05000000000000000000" pitchFamily="2" charset="2"/>
              </a:rPr>
              <a:t>Volumenzuwachs VI (m³/ha*Jahr) für drei Zeiträume</a:t>
            </a:r>
          </a:p>
          <a:p>
            <a:endParaRPr lang="de-DE" noProof="0" dirty="0">
              <a:sym typeface="Wingdings" panose="05000000000000000000" pitchFamily="2" charset="2"/>
            </a:endParaRPr>
          </a:p>
          <a:p>
            <a:endParaRPr lang="de-DE" noProof="0" dirty="0">
              <a:sym typeface="Wingdings" panose="05000000000000000000" pitchFamily="2" charset="2"/>
            </a:endParaRPr>
          </a:p>
          <a:p>
            <a:r>
              <a:rPr lang="de-DE" noProof="0" dirty="0"/>
              <a:t> </a:t>
            </a:r>
          </a:p>
        </p:txBody>
      </p:sp>
      <p:sp>
        <p:nvSpPr>
          <p:cNvPr id="3" name="Titel 2">
            <a:extLst>
              <a:ext uri="{FF2B5EF4-FFF2-40B4-BE49-F238E27FC236}">
                <a16:creationId xmlns:a16="http://schemas.microsoft.com/office/drawing/2014/main" id="{DB776437-E5B4-D6C1-FF74-333925611A0E}"/>
              </a:ext>
            </a:extLst>
          </p:cNvPr>
          <p:cNvSpPr>
            <a:spLocks noGrp="1"/>
          </p:cNvSpPr>
          <p:nvPr>
            <p:ph type="title"/>
          </p:nvPr>
        </p:nvSpPr>
        <p:spPr/>
        <p:txBody>
          <a:bodyPr/>
          <a:lstStyle/>
          <a:p>
            <a:r>
              <a:rPr lang="de-DE" sz="2800" noProof="0" dirty="0">
                <a:latin typeface="Times New Roman" panose="02020603050405020304" pitchFamily="18" charset="0"/>
                <a:cs typeface="Times New Roman" panose="02020603050405020304" pitchFamily="18" charset="0"/>
              </a:rPr>
              <a:t>Zusammenfassung - </a:t>
            </a:r>
            <a:r>
              <a:rPr lang="de-DE" sz="2800" noProof="0" dirty="0">
                <a:effectLst/>
                <a:latin typeface="Times New Roman" panose="02020603050405020304" pitchFamily="18" charset="0"/>
                <a:ea typeface="Aptos" panose="020B0004020202020204" pitchFamily="34" charset="0"/>
                <a:cs typeface="Times New Roman" panose="02020603050405020304" pitchFamily="18" charset="0"/>
              </a:rPr>
              <a:t>Forest Stand Growth Analysis</a:t>
            </a:r>
            <a:endParaRPr lang="de-DE" sz="2800" noProof="0" dirty="0">
              <a:latin typeface="Times New Roman" panose="02020603050405020304" pitchFamily="18" charset="0"/>
              <a:cs typeface="Times New Roman" panose="02020603050405020304" pitchFamily="18" charset="0"/>
            </a:endParaRPr>
          </a:p>
        </p:txBody>
      </p:sp>
      <p:pic>
        <p:nvPicPr>
          <p:cNvPr id="5" name="Grafik 4" descr="Ein Bild, das Schrift, Text, Reihe, Design enthält.&#10;&#10;KI-generierte Inhalte können fehlerhaft sein.">
            <a:extLst>
              <a:ext uri="{FF2B5EF4-FFF2-40B4-BE49-F238E27FC236}">
                <a16:creationId xmlns:a16="http://schemas.microsoft.com/office/drawing/2014/main" id="{7C420234-870C-D97C-FA46-432F5246D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815" y="5099684"/>
            <a:ext cx="3745409" cy="1293058"/>
          </a:xfrm>
          <a:prstGeom prst="rect">
            <a:avLst/>
          </a:prstGeom>
          <a:ln>
            <a:solidFill>
              <a:schemeClr val="bg2"/>
            </a:solidFill>
          </a:ln>
        </p:spPr>
      </p:pic>
      <p:sp>
        <p:nvSpPr>
          <p:cNvPr id="14" name="Textfeld 13">
            <a:extLst>
              <a:ext uri="{FF2B5EF4-FFF2-40B4-BE49-F238E27FC236}">
                <a16:creationId xmlns:a16="http://schemas.microsoft.com/office/drawing/2014/main" id="{BF9A5E2E-98C0-759B-C606-730C059BD1F6}"/>
              </a:ext>
            </a:extLst>
          </p:cNvPr>
          <p:cNvSpPr txBox="1"/>
          <p:nvPr/>
        </p:nvSpPr>
        <p:spPr>
          <a:xfrm>
            <a:off x="4769224" y="6054188"/>
            <a:ext cx="2052918" cy="677108"/>
          </a:xfrm>
          <a:prstGeom prst="rect">
            <a:avLst/>
          </a:prstGeom>
          <a:noFill/>
        </p:spPr>
        <p:txBody>
          <a:bodyPr wrap="square" rtlCol="0">
            <a:spAutoFit/>
          </a:bodyPr>
          <a:lstStyle/>
          <a:p>
            <a:r>
              <a:rPr lang="de-DE" sz="1000" noProof="0" dirty="0">
                <a:solidFill>
                  <a:schemeClr val="bg2"/>
                </a:solidFill>
                <a:latin typeface="Times New Roman" panose="02020603050405020304" pitchFamily="18" charset="0"/>
                <a:cs typeface="Times New Roman" panose="02020603050405020304" pitchFamily="18" charset="0"/>
              </a:rPr>
              <a:t>Abb. 6: </a:t>
            </a:r>
            <a:r>
              <a:rPr lang="de-DE" sz="1000" noProof="0" dirty="0">
                <a:solidFill>
                  <a:schemeClr val="bg1"/>
                </a:solidFill>
                <a:latin typeface="Times New Roman" panose="02020603050405020304" pitchFamily="18" charset="0"/>
                <a:cs typeface="Times New Roman" panose="02020603050405020304" pitchFamily="18" charset="0"/>
                <a:hlinkClick r:id="rId3"/>
              </a:rPr>
              <a:t>https://doi.org/10.3390/f16020225</a:t>
            </a:r>
            <a:r>
              <a:rPr lang="de-DE" sz="1000" noProof="0" dirty="0">
                <a:solidFill>
                  <a:schemeClr val="bg1"/>
                </a:solidFill>
                <a:latin typeface="Times New Roman" panose="02020603050405020304" pitchFamily="18" charset="0"/>
                <a:cs typeface="Times New Roman" panose="02020603050405020304" pitchFamily="18" charset="0"/>
              </a:rPr>
              <a:t> </a:t>
            </a:r>
            <a:endParaRPr lang="de-DE" sz="1000" noProof="0" dirty="0">
              <a:solidFill>
                <a:schemeClr val="bg2"/>
              </a:solidFill>
              <a:latin typeface="Times New Roman" panose="02020603050405020304" pitchFamily="18" charset="0"/>
              <a:cs typeface="Times New Roman" panose="02020603050405020304" pitchFamily="18" charset="0"/>
            </a:endParaRPr>
          </a:p>
          <a:p>
            <a:endParaRPr lang="de-DE" noProof="0" dirty="0">
              <a:solidFill>
                <a:schemeClr val="bg2"/>
              </a:solidFill>
            </a:endParaRPr>
          </a:p>
        </p:txBody>
      </p:sp>
    </p:spTree>
    <p:extLst>
      <p:ext uri="{BB962C8B-B14F-4D97-AF65-F5344CB8AC3E}">
        <p14:creationId xmlns:p14="http://schemas.microsoft.com/office/powerpoint/2010/main" val="268028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8127E32-8558-DD20-D2CE-3E70A059BE3C}"/>
              </a:ext>
            </a:extLst>
          </p:cNvPr>
          <p:cNvSpPr>
            <a:spLocks noGrp="1"/>
          </p:cNvSpPr>
          <p:nvPr>
            <p:ph type="body" sz="quarter" idx="10"/>
          </p:nvPr>
        </p:nvSpPr>
        <p:spPr/>
        <p:txBody>
          <a:bodyPr/>
          <a:lstStyle/>
          <a:p>
            <a:endParaRPr lang="de-DE" noProof="0" dirty="0"/>
          </a:p>
        </p:txBody>
      </p:sp>
      <p:sp>
        <p:nvSpPr>
          <p:cNvPr id="3" name="Titel 2">
            <a:extLst>
              <a:ext uri="{FF2B5EF4-FFF2-40B4-BE49-F238E27FC236}">
                <a16:creationId xmlns:a16="http://schemas.microsoft.com/office/drawing/2014/main" id="{2F00B541-4C74-3CEC-44AA-96E70293D961}"/>
              </a:ext>
            </a:extLst>
          </p:cNvPr>
          <p:cNvSpPr>
            <a:spLocks noGrp="1"/>
          </p:cNvSpPr>
          <p:nvPr>
            <p:ph type="title"/>
          </p:nvPr>
        </p:nvSpPr>
        <p:spPr/>
        <p:txBody>
          <a:bodyPr/>
          <a:lstStyle/>
          <a:p>
            <a:r>
              <a:rPr lang="de-DE" noProof="0" dirty="0">
                <a:latin typeface="Times New Roman" panose="02020603050405020304" pitchFamily="18" charset="0"/>
                <a:cs typeface="Times New Roman" panose="02020603050405020304" pitchFamily="18" charset="0"/>
              </a:rPr>
              <a:t>Zusammenfassung </a:t>
            </a:r>
            <a:br>
              <a:rPr lang="de-DE" noProof="0" dirty="0">
                <a:latin typeface="Times New Roman" panose="02020603050405020304" pitchFamily="18" charset="0"/>
                <a:cs typeface="Times New Roman" panose="02020603050405020304" pitchFamily="18" charset="0"/>
              </a:rPr>
            </a:br>
            <a:r>
              <a:rPr lang="de-DE" noProof="0" dirty="0" err="1">
                <a:latin typeface="Times New Roman" panose="02020603050405020304" pitchFamily="18" charset="0"/>
                <a:cs typeface="Times New Roman" panose="02020603050405020304" pitchFamily="18" charset="0"/>
              </a:rPr>
              <a:t>Results</a:t>
            </a:r>
            <a:r>
              <a:rPr lang="de-DE" noProof="0" dirty="0">
                <a:latin typeface="Times New Roman" panose="02020603050405020304" pitchFamily="18" charset="0"/>
                <a:cs typeface="Times New Roman" panose="02020603050405020304" pitchFamily="18" charset="0"/>
              </a:rPr>
              <a:t> </a:t>
            </a:r>
          </a:p>
        </p:txBody>
      </p:sp>
      <p:pic>
        <p:nvPicPr>
          <p:cNvPr id="5" name="Grafik 4" descr="Ein Bild, das Text, Diagramm, Screenshot, Reihe enthält.&#10;&#10;KI-generierte Inhalte können fehlerhaft sein.">
            <a:extLst>
              <a:ext uri="{FF2B5EF4-FFF2-40B4-BE49-F238E27FC236}">
                <a16:creationId xmlns:a16="http://schemas.microsoft.com/office/drawing/2014/main" id="{F2C2546C-FC55-04FA-1ECA-35C86C969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352" y="205972"/>
            <a:ext cx="6436659" cy="6446056"/>
          </a:xfrm>
          <a:prstGeom prst="rect">
            <a:avLst/>
          </a:prstGeom>
          <a:ln>
            <a:solidFill>
              <a:schemeClr val="bg2"/>
            </a:solidFill>
          </a:ln>
        </p:spPr>
      </p:pic>
      <p:sp>
        <p:nvSpPr>
          <p:cNvPr id="6" name="Textfeld 5">
            <a:extLst>
              <a:ext uri="{FF2B5EF4-FFF2-40B4-BE49-F238E27FC236}">
                <a16:creationId xmlns:a16="http://schemas.microsoft.com/office/drawing/2014/main" id="{33D45A4E-B891-D63C-8980-75E062710B9E}"/>
              </a:ext>
            </a:extLst>
          </p:cNvPr>
          <p:cNvSpPr txBox="1"/>
          <p:nvPr/>
        </p:nvSpPr>
        <p:spPr>
          <a:xfrm>
            <a:off x="4014663" y="5948580"/>
            <a:ext cx="1229689" cy="830997"/>
          </a:xfrm>
          <a:prstGeom prst="rect">
            <a:avLst/>
          </a:prstGeom>
          <a:noFill/>
        </p:spPr>
        <p:txBody>
          <a:bodyPr wrap="square" rtlCol="0">
            <a:spAutoFit/>
          </a:bodyPr>
          <a:lstStyle/>
          <a:p>
            <a:r>
              <a:rPr lang="de-DE" sz="1000" noProof="0" dirty="0">
                <a:solidFill>
                  <a:schemeClr val="bg2"/>
                </a:solidFill>
                <a:latin typeface="Times New Roman" panose="02020603050405020304" pitchFamily="18" charset="0"/>
                <a:cs typeface="Times New Roman" panose="02020603050405020304" pitchFamily="18" charset="0"/>
              </a:rPr>
              <a:t>Abb. 7: </a:t>
            </a:r>
            <a:r>
              <a:rPr lang="de-DE" sz="1000" noProof="0" dirty="0">
                <a:solidFill>
                  <a:schemeClr val="bg1"/>
                </a:solidFill>
                <a:latin typeface="Times New Roman" panose="02020603050405020304" pitchFamily="18" charset="0"/>
                <a:cs typeface="Times New Roman" panose="02020603050405020304" pitchFamily="18" charset="0"/>
                <a:hlinkClick r:id="rId3"/>
              </a:rPr>
              <a:t>https://doi.org/10.3390/f16020225</a:t>
            </a:r>
            <a:r>
              <a:rPr lang="de-DE" sz="1000" noProof="0" dirty="0">
                <a:solidFill>
                  <a:schemeClr val="bg1"/>
                </a:solidFill>
                <a:latin typeface="Times New Roman" panose="02020603050405020304" pitchFamily="18" charset="0"/>
                <a:cs typeface="Times New Roman" panose="02020603050405020304" pitchFamily="18" charset="0"/>
              </a:rPr>
              <a:t> </a:t>
            </a:r>
            <a:endParaRPr lang="de-DE" sz="1000" noProof="0" dirty="0">
              <a:solidFill>
                <a:schemeClr val="bg2"/>
              </a:solidFill>
              <a:latin typeface="Times New Roman" panose="02020603050405020304" pitchFamily="18" charset="0"/>
              <a:cs typeface="Times New Roman" panose="02020603050405020304" pitchFamily="18" charset="0"/>
            </a:endParaRPr>
          </a:p>
          <a:p>
            <a:endParaRPr lang="de-DE" noProof="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6533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5F9F17-BBFD-F819-0927-23455348BC6E}"/>
              </a:ext>
            </a:extLst>
          </p:cNvPr>
          <p:cNvSpPr>
            <a:spLocks noGrp="1"/>
          </p:cNvSpPr>
          <p:nvPr>
            <p:ph type="body" sz="quarter" idx="10"/>
          </p:nvPr>
        </p:nvSpPr>
        <p:spPr/>
        <p:txBody>
          <a:bodyPr/>
          <a:lstStyle/>
          <a:p>
            <a:r>
              <a:rPr lang="de-DE" noProof="0" dirty="0"/>
              <a:t>Kein Trend </a:t>
            </a:r>
          </a:p>
          <a:p>
            <a:r>
              <a:rPr lang="de-DE" noProof="0" dirty="0"/>
              <a:t>Kein klarer Trend</a:t>
            </a:r>
          </a:p>
          <a:p>
            <a:r>
              <a:rPr lang="de-DE" noProof="0" dirty="0"/>
              <a:t>Höhenzuwachs nimmt zu</a:t>
            </a:r>
          </a:p>
          <a:p>
            <a:r>
              <a:rPr lang="de-DE" noProof="0" dirty="0"/>
              <a:t>Höhenzuwachs nimmt ab</a:t>
            </a:r>
          </a:p>
          <a:p>
            <a:r>
              <a:rPr lang="de-DE" noProof="0" dirty="0"/>
              <a:t>Kein Rückgang zwischen </a:t>
            </a:r>
          </a:p>
          <a:p>
            <a:r>
              <a:rPr lang="de-DE" noProof="0" dirty="0"/>
              <a:t>2000-2020:</a:t>
            </a:r>
            <a:r>
              <a:rPr lang="de-DE" b="1" noProof="0" dirty="0">
                <a:solidFill>
                  <a:srgbClr val="C00000"/>
                </a:solidFill>
              </a:rPr>
              <a:t> X</a:t>
            </a:r>
          </a:p>
          <a:p>
            <a:endParaRPr lang="de-DE" noProof="0" dirty="0"/>
          </a:p>
        </p:txBody>
      </p:sp>
      <p:sp>
        <p:nvSpPr>
          <p:cNvPr id="3" name="Titel 2">
            <a:extLst>
              <a:ext uri="{FF2B5EF4-FFF2-40B4-BE49-F238E27FC236}">
                <a16:creationId xmlns:a16="http://schemas.microsoft.com/office/drawing/2014/main" id="{BAD0DAB6-760D-AFC1-1D9D-2175FCC108BA}"/>
              </a:ext>
            </a:extLst>
          </p:cNvPr>
          <p:cNvSpPr>
            <a:spLocks noGrp="1"/>
          </p:cNvSpPr>
          <p:nvPr>
            <p:ph type="title"/>
          </p:nvPr>
        </p:nvSpPr>
        <p:spPr/>
        <p:txBody>
          <a:bodyPr/>
          <a:lstStyle/>
          <a:p>
            <a:r>
              <a:rPr lang="de-DE" noProof="0" dirty="0"/>
              <a:t>Zusammenfassung</a:t>
            </a:r>
            <a:br>
              <a:rPr lang="de-DE" noProof="0" dirty="0"/>
            </a:br>
            <a:r>
              <a:rPr lang="de-DE" noProof="0" dirty="0" err="1"/>
              <a:t>Results</a:t>
            </a:r>
            <a:endParaRPr lang="de-DE" noProof="0" dirty="0"/>
          </a:p>
        </p:txBody>
      </p:sp>
      <p:pic>
        <p:nvPicPr>
          <p:cNvPr id="5" name="Grafik 4" descr="Ein Bild, das Text, Diagramm, parallel, Dokument enthält.&#10;&#10;KI-generierte Inhalte können fehlerhaft sein.">
            <a:extLst>
              <a:ext uri="{FF2B5EF4-FFF2-40B4-BE49-F238E27FC236}">
                <a16:creationId xmlns:a16="http://schemas.microsoft.com/office/drawing/2014/main" id="{A7C9F2A3-CCE1-5A72-A543-4B433F3A3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423" y="0"/>
            <a:ext cx="6810545" cy="6850784"/>
          </a:xfrm>
          <a:prstGeom prst="rect">
            <a:avLst/>
          </a:prstGeom>
          <a:ln>
            <a:solidFill>
              <a:schemeClr val="bg2"/>
            </a:solidFill>
          </a:ln>
        </p:spPr>
      </p:pic>
      <p:sp>
        <p:nvSpPr>
          <p:cNvPr id="6" name="Textfeld 5">
            <a:extLst>
              <a:ext uri="{FF2B5EF4-FFF2-40B4-BE49-F238E27FC236}">
                <a16:creationId xmlns:a16="http://schemas.microsoft.com/office/drawing/2014/main" id="{5A14079F-F123-6AAE-69C0-E064950E6C20}"/>
              </a:ext>
            </a:extLst>
          </p:cNvPr>
          <p:cNvSpPr txBox="1"/>
          <p:nvPr/>
        </p:nvSpPr>
        <p:spPr>
          <a:xfrm>
            <a:off x="4177552" y="6019787"/>
            <a:ext cx="1120589" cy="830997"/>
          </a:xfrm>
          <a:prstGeom prst="rect">
            <a:avLst/>
          </a:prstGeom>
          <a:noFill/>
        </p:spPr>
        <p:txBody>
          <a:bodyPr wrap="square" rtlCol="0">
            <a:spAutoFit/>
          </a:bodyPr>
          <a:lstStyle/>
          <a:p>
            <a:r>
              <a:rPr lang="de-DE" sz="1000" noProof="0" dirty="0">
                <a:solidFill>
                  <a:schemeClr val="bg2"/>
                </a:solidFill>
                <a:latin typeface="Times New Roman" panose="02020603050405020304" pitchFamily="18" charset="0"/>
                <a:cs typeface="Times New Roman" panose="02020603050405020304" pitchFamily="18" charset="0"/>
              </a:rPr>
              <a:t>Abb. 8: </a:t>
            </a:r>
            <a:r>
              <a:rPr lang="de-DE" sz="1000" noProof="0" dirty="0">
                <a:solidFill>
                  <a:schemeClr val="bg1"/>
                </a:solidFill>
                <a:latin typeface="Times New Roman" panose="02020603050405020304" pitchFamily="18" charset="0"/>
                <a:cs typeface="Times New Roman" panose="02020603050405020304" pitchFamily="18" charset="0"/>
                <a:hlinkClick r:id="rId3"/>
              </a:rPr>
              <a:t>https://doi.org/10.3390/f16020225</a:t>
            </a:r>
            <a:r>
              <a:rPr lang="de-DE" sz="1000" noProof="0" dirty="0">
                <a:solidFill>
                  <a:schemeClr val="bg1"/>
                </a:solidFill>
                <a:latin typeface="Times New Roman" panose="02020603050405020304" pitchFamily="18" charset="0"/>
                <a:cs typeface="Times New Roman" panose="02020603050405020304" pitchFamily="18" charset="0"/>
              </a:rPr>
              <a:t> </a:t>
            </a:r>
            <a:endParaRPr lang="de-DE" sz="1000" noProof="0" dirty="0">
              <a:solidFill>
                <a:schemeClr val="bg2"/>
              </a:solidFill>
              <a:latin typeface="Times New Roman" panose="02020603050405020304" pitchFamily="18" charset="0"/>
              <a:cs typeface="Times New Roman" panose="02020603050405020304" pitchFamily="18" charset="0"/>
            </a:endParaRPr>
          </a:p>
          <a:p>
            <a:endParaRPr lang="de-DE" noProof="0" dirty="0">
              <a:solidFill>
                <a:schemeClr val="bg2"/>
              </a:solidFill>
            </a:endParaRPr>
          </a:p>
        </p:txBody>
      </p:sp>
      <p:sp>
        <p:nvSpPr>
          <p:cNvPr id="14" name="Rechteck: abgerundete Ecken 13">
            <a:extLst>
              <a:ext uri="{FF2B5EF4-FFF2-40B4-BE49-F238E27FC236}">
                <a16:creationId xmlns:a16="http://schemas.microsoft.com/office/drawing/2014/main" id="{3B166E9D-37CC-1485-A3D8-A5D915F8BF01}"/>
              </a:ext>
            </a:extLst>
          </p:cNvPr>
          <p:cNvSpPr/>
          <p:nvPr/>
        </p:nvSpPr>
        <p:spPr>
          <a:xfrm>
            <a:off x="6096000" y="1192306"/>
            <a:ext cx="654424" cy="188259"/>
          </a:xfrm>
          <a:prstGeom prst="roundRect">
            <a:avLst/>
          </a:prstGeom>
          <a:noFill/>
          <a:ln w="28575">
            <a:solidFill>
              <a:srgbClr val="DEAB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 name="Rechteck: abgerundete Ecken 14">
            <a:extLst>
              <a:ext uri="{FF2B5EF4-FFF2-40B4-BE49-F238E27FC236}">
                <a16:creationId xmlns:a16="http://schemas.microsoft.com/office/drawing/2014/main" id="{D6427FBC-BC5F-8BAB-4E29-4F986DDEFF7D}"/>
              </a:ext>
            </a:extLst>
          </p:cNvPr>
          <p:cNvSpPr/>
          <p:nvPr/>
        </p:nvSpPr>
        <p:spPr>
          <a:xfrm>
            <a:off x="10356476" y="1192307"/>
            <a:ext cx="812835" cy="125506"/>
          </a:xfrm>
          <a:prstGeom prst="roundRect">
            <a:avLst/>
          </a:prstGeom>
          <a:noFill/>
          <a:ln w="28575">
            <a:solidFill>
              <a:srgbClr val="E8E8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 name="Rechteck: abgerundete Ecken 15">
            <a:extLst>
              <a:ext uri="{FF2B5EF4-FFF2-40B4-BE49-F238E27FC236}">
                <a16:creationId xmlns:a16="http://schemas.microsoft.com/office/drawing/2014/main" id="{C195B0EB-6DD4-C2BF-CA52-EC74902B5941}"/>
              </a:ext>
            </a:extLst>
          </p:cNvPr>
          <p:cNvSpPr/>
          <p:nvPr/>
        </p:nvSpPr>
        <p:spPr>
          <a:xfrm flipV="1">
            <a:off x="8242086" y="2285999"/>
            <a:ext cx="857090" cy="134471"/>
          </a:xfrm>
          <a:prstGeom prst="roundRect">
            <a:avLst/>
          </a:prstGeom>
          <a:noFill/>
          <a:ln w="28575">
            <a:solidFill>
              <a:srgbClr val="E8E8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 name="Rechteck: abgerundete Ecken 17">
            <a:extLst>
              <a:ext uri="{FF2B5EF4-FFF2-40B4-BE49-F238E27FC236}">
                <a16:creationId xmlns:a16="http://schemas.microsoft.com/office/drawing/2014/main" id="{02C71E49-1239-485B-9DED-AF28F3F73207}"/>
              </a:ext>
            </a:extLst>
          </p:cNvPr>
          <p:cNvSpPr/>
          <p:nvPr/>
        </p:nvSpPr>
        <p:spPr>
          <a:xfrm>
            <a:off x="6033247" y="3361764"/>
            <a:ext cx="779929" cy="256369"/>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 name="Rechteck: abgerundete Ecken 18">
            <a:extLst>
              <a:ext uri="{FF2B5EF4-FFF2-40B4-BE49-F238E27FC236}">
                <a16:creationId xmlns:a16="http://schemas.microsoft.com/office/drawing/2014/main" id="{6F8804A7-CEAD-FD81-90D7-61F46A35DACB}"/>
              </a:ext>
            </a:extLst>
          </p:cNvPr>
          <p:cNvSpPr/>
          <p:nvPr/>
        </p:nvSpPr>
        <p:spPr>
          <a:xfrm>
            <a:off x="10383371" y="3359959"/>
            <a:ext cx="812835" cy="256369"/>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 name="Rechteck: abgerundete Ecken 19">
            <a:extLst>
              <a:ext uri="{FF2B5EF4-FFF2-40B4-BE49-F238E27FC236}">
                <a16:creationId xmlns:a16="http://schemas.microsoft.com/office/drawing/2014/main" id="{3EAF960A-F5F2-929B-864B-60192E4813C7}"/>
              </a:ext>
            </a:extLst>
          </p:cNvPr>
          <p:cNvSpPr/>
          <p:nvPr/>
        </p:nvSpPr>
        <p:spPr>
          <a:xfrm>
            <a:off x="8211670" y="3287344"/>
            <a:ext cx="1228165" cy="256369"/>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 name="Rechteck: abgerundete Ecken 20">
            <a:extLst>
              <a:ext uri="{FF2B5EF4-FFF2-40B4-BE49-F238E27FC236}">
                <a16:creationId xmlns:a16="http://schemas.microsoft.com/office/drawing/2014/main" id="{77597D44-75FE-76E8-8BF1-8E5896B0D967}"/>
              </a:ext>
            </a:extLst>
          </p:cNvPr>
          <p:cNvSpPr/>
          <p:nvPr/>
        </p:nvSpPr>
        <p:spPr>
          <a:xfrm>
            <a:off x="8189258" y="4379257"/>
            <a:ext cx="779929" cy="256369"/>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 name="Rechteck: abgerundete Ecken 21">
            <a:extLst>
              <a:ext uri="{FF2B5EF4-FFF2-40B4-BE49-F238E27FC236}">
                <a16:creationId xmlns:a16="http://schemas.microsoft.com/office/drawing/2014/main" id="{89BA73AB-D029-259F-CFEF-F619B3C7CB24}"/>
              </a:ext>
            </a:extLst>
          </p:cNvPr>
          <p:cNvSpPr/>
          <p:nvPr/>
        </p:nvSpPr>
        <p:spPr>
          <a:xfrm>
            <a:off x="6033246" y="2199960"/>
            <a:ext cx="779929" cy="256369"/>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 name="Rechteck: abgerundete Ecken 22">
            <a:extLst>
              <a:ext uri="{FF2B5EF4-FFF2-40B4-BE49-F238E27FC236}">
                <a16:creationId xmlns:a16="http://schemas.microsoft.com/office/drawing/2014/main" id="{A11D4B12-EA72-26EE-0474-ABE46CC86519}"/>
              </a:ext>
            </a:extLst>
          </p:cNvPr>
          <p:cNvSpPr/>
          <p:nvPr/>
        </p:nvSpPr>
        <p:spPr>
          <a:xfrm>
            <a:off x="8242086" y="1126876"/>
            <a:ext cx="1377043" cy="253690"/>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4" name="Rechteck: abgerundete Ecken 23">
            <a:extLst>
              <a:ext uri="{FF2B5EF4-FFF2-40B4-BE49-F238E27FC236}">
                <a16:creationId xmlns:a16="http://schemas.microsoft.com/office/drawing/2014/main" id="{4877D22F-5602-9150-B9A3-0E46F73073CC}"/>
              </a:ext>
            </a:extLst>
          </p:cNvPr>
          <p:cNvSpPr/>
          <p:nvPr/>
        </p:nvSpPr>
        <p:spPr>
          <a:xfrm>
            <a:off x="6073944" y="76633"/>
            <a:ext cx="779929" cy="256369"/>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5" name="Textfeld 24">
            <a:extLst>
              <a:ext uri="{FF2B5EF4-FFF2-40B4-BE49-F238E27FC236}">
                <a16:creationId xmlns:a16="http://schemas.microsoft.com/office/drawing/2014/main" id="{CF2A0EDE-DB2D-0BE0-D847-B33EB6B73BC0}"/>
              </a:ext>
            </a:extLst>
          </p:cNvPr>
          <p:cNvSpPr txBox="1"/>
          <p:nvPr/>
        </p:nvSpPr>
        <p:spPr>
          <a:xfrm>
            <a:off x="11169311" y="42156"/>
            <a:ext cx="322729" cy="307777"/>
          </a:xfrm>
          <a:prstGeom prst="rect">
            <a:avLst/>
          </a:prstGeom>
          <a:noFill/>
        </p:spPr>
        <p:txBody>
          <a:bodyPr wrap="square" rtlCol="0">
            <a:spAutoFit/>
          </a:bodyPr>
          <a:lstStyle/>
          <a:p>
            <a:r>
              <a:rPr lang="de-DE" sz="1400" b="1" noProof="0" dirty="0">
                <a:solidFill>
                  <a:srgbClr val="C00000"/>
                </a:solidFill>
                <a:latin typeface="Times New Roman" panose="02020603050405020304" pitchFamily="18" charset="0"/>
                <a:cs typeface="Times New Roman" panose="02020603050405020304" pitchFamily="18" charset="0"/>
              </a:rPr>
              <a:t>X</a:t>
            </a:r>
          </a:p>
        </p:txBody>
      </p:sp>
      <p:sp>
        <p:nvSpPr>
          <p:cNvPr id="26" name="Textfeld 25">
            <a:extLst>
              <a:ext uri="{FF2B5EF4-FFF2-40B4-BE49-F238E27FC236}">
                <a16:creationId xmlns:a16="http://schemas.microsoft.com/office/drawing/2014/main" id="{99217843-AB0C-4933-BC6F-1682E8FC5918}"/>
              </a:ext>
            </a:extLst>
          </p:cNvPr>
          <p:cNvSpPr txBox="1"/>
          <p:nvPr/>
        </p:nvSpPr>
        <p:spPr>
          <a:xfrm>
            <a:off x="8899709" y="4379257"/>
            <a:ext cx="398931" cy="307777"/>
          </a:xfrm>
          <a:prstGeom prst="rect">
            <a:avLst/>
          </a:prstGeom>
          <a:noFill/>
        </p:spPr>
        <p:txBody>
          <a:bodyPr wrap="square" rtlCol="0">
            <a:spAutoFit/>
          </a:bodyPr>
          <a:lstStyle/>
          <a:p>
            <a:r>
              <a:rPr lang="de-DE" sz="1400" b="1" noProof="0" dirty="0">
                <a:solidFill>
                  <a:srgbClr val="C00000"/>
                </a:solidFill>
                <a:latin typeface="Times New Roman" panose="02020603050405020304" pitchFamily="18" charset="0"/>
                <a:cs typeface="Times New Roman" panose="02020603050405020304" pitchFamily="18" charset="0"/>
              </a:rPr>
              <a:t>X</a:t>
            </a:r>
          </a:p>
        </p:txBody>
      </p:sp>
      <p:sp>
        <p:nvSpPr>
          <p:cNvPr id="27" name="Rechteck: abgerundete Ecken 26">
            <a:extLst>
              <a:ext uri="{FF2B5EF4-FFF2-40B4-BE49-F238E27FC236}">
                <a16:creationId xmlns:a16="http://schemas.microsoft.com/office/drawing/2014/main" id="{C4D7163E-AEAA-8A09-63FA-517749B1F956}"/>
              </a:ext>
            </a:extLst>
          </p:cNvPr>
          <p:cNvSpPr/>
          <p:nvPr/>
        </p:nvSpPr>
        <p:spPr>
          <a:xfrm>
            <a:off x="968189" y="2285999"/>
            <a:ext cx="1867287" cy="457201"/>
          </a:xfrm>
          <a:prstGeom prst="roundRect">
            <a:avLst/>
          </a:prstGeom>
          <a:noFill/>
          <a:ln w="28575">
            <a:solidFill>
              <a:srgbClr val="DEAB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9" name="Rechteck: abgerundete Ecken 28">
            <a:extLst>
              <a:ext uri="{FF2B5EF4-FFF2-40B4-BE49-F238E27FC236}">
                <a16:creationId xmlns:a16="http://schemas.microsoft.com/office/drawing/2014/main" id="{4D97A218-37EA-EC3E-A13B-67895B37B6B9}"/>
              </a:ext>
            </a:extLst>
          </p:cNvPr>
          <p:cNvSpPr/>
          <p:nvPr/>
        </p:nvSpPr>
        <p:spPr>
          <a:xfrm>
            <a:off x="968901" y="2829239"/>
            <a:ext cx="2713350" cy="457201"/>
          </a:xfrm>
          <a:prstGeom prst="roundRect">
            <a:avLst/>
          </a:prstGeom>
          <a:noFill/>
          <a:ln w="28575">
            <a:solidFill>
              <a:srgbClr val="E8E8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0" name="Rechteck: abgerundete Ecken 29">
            <a:extLst>
              <a:ext uri="{FF2B5EF4-FFF2-40B4-BE49-F238E27FC236}">
                <a16:creationId xmlns:a16="http://schemas.microsoft.com/office/drawing/2014/main" id="{03D3F792-99F8-833D-5C53-A2716206824F}"/>
              </a:ext>
            </a:extLst>
          </p:cNvPr>
          <p:cNvSpPr/>
          <p:nvPr/>
        </p:nvSpPr>
        <p:spPr>
          <a:xfrm>
            <a:off x="968189" y="3438875"/>
            <a:ext cx="3890682" cy="390804"/>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2" name="Rechteck: abgerundete Ecken 31">
            <a:extLst>
              <a:ext uri="{FF2B5EF4-FFF2-40B4-BE49-F238E27FC236}">
                <a16:creationId xmlns:a16="http://schemas.microsoft.com/office/drawing/2014/main" id="{358275A4-D9D2-0F68-FB1B-15C2261BC88D}"/>
              </a:ext>
            </a:extLst>
          </p:cNvPr>
          <p:cNvSpPr/>
          <p:nvPr/>
        </p:nvSpPr>
        <p:spPr>
          <a:xfrm>
            <a:off x="968189" y="3982115"/>
            <a:ext cx="3890682" cy="390804"/>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3" name="Rechteck: abgerundete Ecken 32">
            <a:extLst>
              <a:ext uri="{FF2B5EF4-FFF2-40B4-BE49-F238E27FC236}">
                <a16:creationId xmlns:a16="http://schemas.microsoft.com/office/drawing/2014/main" id="{D4BE215E-4A9F-A5B0-862D-30D1A71E1952}"/>
              </a:ext>
            </a:extLst>
          </p:cNvPr>
          <p:cNvSpPr/>
          <p:nvPr/>
        </p:nvSpPr>
        <p:spPr>
          <a:xfrm flipV="1">
            <a:off x="6033246" y="4438892"/>
            <a:ext cx="779929" cy="169351"/>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4" name="Rechteck: abgerundete Ecken 33">
            <a:extLst>
              <a:ext uri="{FF2B5EF4-FFF2-40B4-BE49-F238E27FC236}">
                <a16:creationId xmlns:a16="http://schemas.microsoft.com/office/drawing/2014/main" id="{C484E5B5-4641-24BC-23F5-AE64AD0134F3}"/>
              </a:ext>
            </a:extLst>
          </p:cNvPr>
          <p:cNvSpPr/>
          <p:nvPr/>
        </p:nvSpPr>
        <p:spPr>
          <a:xfrm>
            <a:off x="10416598" y="4372919"/>
            <a:ext cx="1228165" cy="256369"/>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Tree>
    <p:extLst>
      <p:ext uri="{BB962C8B-B14F-4D97-AF65-F5344CB8AC3E}">
        <p14:creationId xmlns:p14="http://schemas.microsoft.com/office/powerpoint/2010/main" val="42385262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B9DB649-8C6A-7A0E-3F64-408AD0790DEF}"/>
              </a:ext>
            </a:extLst>
          </p:cNvPr>
          <p:cNvSpPr>
            <a:spLocks noGrp="1"/>
          </p:cNvSpPr>
          <p:nvPr>
            <p:ph type="body" sz="quarter" idx="10"/>
          </p:nvPr>
        </p:nvSpPr>
        <p:spPr/>
        <p:txBody>
          <a:bodyPr/>
          <a:lstStyle/>
          <a:p>
            <a:r>
              <a:rPr lang="de-DE" sz="1800" noProof="0" dirty="0">
                <a:latin typeface="Times New Roman" panose="02020603050405020304" pitchFamily="18" charset="0"/>
                <a:cs typeface="Times New Roman" panose="02020603050405020304" pitchFamily="18" charset="0"/>
              </a:rPr>
              <a:t>Baumalter auf dem Median</a:t>
            </a:r>
          </a:p>
          <a:p>
            <a:r>
              <a:rPr lang="de-DE" sz="1800" noProof="0" dirty="0">
                <a:effectLst/>
                <a:latin typeface="Times New Roman" panose="02020603050405020304" pitchFamily="18" charset="0"/>
                <a:ea typeface="Aptos" panose="020B0004020202020204" pitchFamily="34" charset="0"/>
                <a:cs typeface="Times New Roman" panose="02020603050405020304" pitchFamily="18" charset="0"/>
              </a:rPr>
              <a:t>Standortspezifische Variationen werden mit  				 zusätzlichen Linien dargestellt</a:t>
            </a:r>
          </a:p>
          <a:p>
            <a:r>
              <a:rPr lang="de-DE" sz="1800" noProof="0" dirty="0">
                <a:latin typeface="Times New Roman" panose="02020603050405020304" pitchFamily="18" charset="0"/>
                <a:cs typeface="Times New Roman" panose="02020603050405020304" pitchFamily="18" charset="0"/>
              </a:rPr>
              <a:t>Erhebliche Schwankungen</a:t>
            </a:r>
          </a:p>
          <a:p>
            <a:r>
              <a:rPr lang="de-DE" sz="1800" noProof="0" dirty="0">
                <a:latin typeface="Times New Roman" panose="02020603050405020304" pitchFamily="18" charset="0"/>
                <a:cs typeface="Times New Roman" panose="02020603050405020304" pitchFamily="18" charset="0"/>
              </a:rPr>
              <a:t>Sprunghafte Voraussage</a:t>
            </a:r>
          </a:p>
          <a:p>
            <a:r>
              <a:rPr lang="de-DE" sz="1800" noProof="0" dirty="0">
                <a:latin typeface="Times New Roman" panose="02020603050405020304" pitchFamily="18" charset="0"/>
                <a:cs typeface="Times New Roman" panose="02020603050405020304" pitchFamily="18" charset="0"/>
              </a:rPr>
              <a:t>Abwärtstrend</a:t>
            </a:r>
          </a:p>
          <a:p>
            <a:r>
              <a:rPr lang="de-DE" sz="1800" noProof="0" dirty="0">
                <a:latin typeface="Times New Roman" panose="02020603050405020304" pitchFamily="18" charset="0"/>
                <a:cs typeface="Times New Roman" panose="02020603050405020304" pitchFamily="18" charset="0"/>
              </a:rPr>
              <a:t>Ab 2000 genereller Wachstumsrückgang</a:t>
            </a:r>
          </a:p>
        </p:txBody>
      </p:sp>
      <p:sp>
        <p:nvSpPr>
          <p:cNvPr id="3" name="Titel 2">
            <a:extLst>
              <a:ext uri="{FF2B5EF4-FFF2-40B4-BE49-F238E27FC236}">
                <a16:creationId xmlns:a16="http://schemas.microsoft.com/office/drawing/2014/main" id="{061EF153-FC96-2249-8F79-C73702B3ABE0}"/>
              </a:ext>
            </a:extLst>
          </p:cNvPr>
          <p:cNvSpPr>
            <a:spLocks noGrp="1"/>
          </p:cNvSpPr>
          <p:nvPr>
            <p:ph type="title"/>
          </p:nvPr>
        </p:nvSpPr>
        <p:spPr/>
        <p:txBody>
          <a:bodyPr/>
          <a:lstStyle/>
          <a:p>
            <a:r>
              <a:rPr lang="de-DE" noProof="0" dirty="0"/>
              <a:t>Zusammenfassung</a:t>
            </a:r>
            <a:br>
              <a:rPr lang="de-DE" noProof="0" dirty="0"/>
            </a:br>
            <a:r>
              <a:rPr lang="de-DE" noProof="0" dirty="0" err="1"/>
              <a:t>Results</a:t>
            </a:r>
            <a:r>
              <a:rPr lang="de-DE" noProof="0" dirty="0"/>
              <a:t> </a:t>
            </a:r>
          </a:p>
        </p:txBody>
      </p:sp>
      <p:pic>
        <p:nvPicPr>
          <p:cNvPr id="5" name="Grafik 4" descr="Ein Bild, das Text, Diagramm, Entwurf, Muster enthält.&#10;&#10;KI-generierte Inhalte können fehlerhaft sein.">
            <a:extLst>
              <a:ext uri="{FF2B5EF4-FFF2-40B4-BE49-F238E27FC236}">
                <a16:creationId xmlns:a16="http://schemas.microsoft.com/office/drawing/2014/main" id="{84EE2A79-F23D-6A99-C594-9BB5A1E80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987" y="142416"/>
            <a:ext cx="6535062" cy="6573167"/>
          </a:xfrm>
          <a:prstGeom prst="rect">
            <a:avLst/>
          </a:prstGeom>
          <a:ln>
            <a:solidFill>
              <a:schemeClr val="bg2"/>
            </a:solidFill>
          </a:ln>
        </p:spPr>
      </p:pic>
      <p:sp>
        <p:nvSpPr>
          <p:cNvPr id="7" name="Rechteck: abgerundete Ecken 6">
            <a:extLst>
              <a:ext uri="{FF2B5EF4-FFF2-40B4-BE49-F238E27FC236}">
                <a16:creationId xmlns:a16="http://schemas.microsoft.com/office/drawing/2014/main" id="{9C566019-A788-47BE-E6CA-689549D5A155}"/>
              </a:ext>
            </a:extLst>
          </p:cNvPr>
          <p:cNvSpPr/>
          <p:nvPr/>
        </p:nvSpPr>
        <p:spPr>
          <a:xfrm>
            <a:off x="1023815" y="3348317"/>
            <a:ext cx="2499314" cy="358937"/>
          </a:xfrm>
          <a:prstGeom prst="roundRect">
            <a:avLst/>
          </a:prstGeom>
          <a:noFill/>
          <a:ln w="28575">
            <a:solidFill>
              <a:srgbClr val="DEAB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 name="Rechteck: abgerundete Ecken 7">
            <a:extLst>
              <a:ext uri="{FF2B5EF4-FFF2-40B4-BE49-F238E27FC236}">
                <a16:creationId xmlns:a16="http://schemas.microsoft.com/office/drawing/2014/main" id="{9F8C8F43-1BDF-D758-8E20-7A910377333A}"/>
              </a:ext>
            </a:extLst>
          </p:cNvPr>
          <p:cNvSpPr/>
          <p:nvPr/>
        </p:nvSpPr>
        <p:spPr>
          <a:xfrm>
            <a:off x="8346141" y="3254187"/>
            <a:ext cx="1138518" cy="174813"/>
          </a:xfrm>
          <a:prstGeom prst="roundRect">
            <a:avLst/>
          </a:prstGeom>
          <a:noFill/>
          <a:ln w="28575">
            <a:solidFill>
              <a:srgbClr val="DEAB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 name="Rechteck: abgerundete Ecken 8">
            <a:extLst>
              <a:ext uri="{FF2B5EF4-FFF2-40B4-BE49-F238E27FC236}">
                <a16:creationId xmlns:a16="http://schemas.microsoft.com/office/drawing/2014/main" id="{08FB9D47-449E-356D-F55D-B4770554D380}"/>
              </a:ext>
            </a:extLst>
          </p:cNvPr>
          <p:cNvSpPr/>
          <p:nvPr/>
        </p:nvSpPr>
        <p:spPr>
          <a:xfrm>
            <a:off x="6338048" y="5307106"/>
            <a:ext cx="654424" cy="188259"/>
          </a:xfrm>
          <a:prstGeom prst="roundRect">
            <a:avLst/>
          </a:prstGeom>
          <a:noFill/>
          <a:ln w="28575">
            <a:solidFill>
              <a:srgbClr val="DEAB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 name="Rechteck: abgerundete Ecken 9">
            <a:extLst>
              <a:ext uri="{FF2B5EF4-FFF2-40B4-BE49-F238E27FC236}">
                <a16:creationId xmlns:a16="http://schemas.microsoft.com/office/drawing/2014/main" id="{5C13E0B4-B378-FDCA-EF01-E01FC4A42423}"/>
              </a:ext>
            </a:extLst>
          </p:cNvPr>
          <p:cNvSpPr/>
          <p:nvPr/>
        </p:nvSpPr>
        <p:spPr>
          <a:xfrm flipV="1">
            <a:off x="1023815" y="3787935"/>
            <a:ext cx="2311056" cy="273076"/>
          </a:xfrm>
          <a:prstGeom prst="roundRect">
            <a:avLst/>
          </a:prstGeom>
          <a:noFill/>
          <a:ln w="28575">
            <a:solidFill>
              <a:srgbClr val="E8E8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 name="Rechteck: abgerundete Ecken 10">
            <a:extLst>
              <a:ext uri="{FF2B5EF4-FFF2-40B4-BE49-F238E27FC236}">
                <a16:creationId xmlns:a16="http://schemas.microsoft.com/office/drawing/2014/main" id="{6D6AA679-43E8-066D-33A9-49DD68B0E189}"/>
              </a:ext>
            </a:extLst>
          </p:cNvPr>
          <p:cNvSpPr/>
          <p:nvPr/>
        </p:nvSpPr>
        <p:spPr>
          <a:xfrm flipV="1">
            <a:off x="8319725" y="270014"/>
            <a:ext cx="1029180" cy="174812"/>
          </a:xfrm>
          <a:prstGeom prst="roundRect">
            <a:avLst/>
          </a:prstGeom>
          <a:noFill/>
          <a:ln w="28575">
            <a:solidFill>
              <a:srgbClr val="E8E8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 name="Rechteck: abgerundete Ecken 11">
            <a:extLst>
              <a:ext uri="{FF2B5EF4-FFF2-40B4-BE49-F238E27FC236}">
                <a16:creationId xmlns:a16="http://schemas.microsoft.com/office/drawing/2014/main" id="{DDECE0AE-3920-BCD5-9F10-51A3B892233E}"/>
              </a:ext>
            </a:extLst>
          </p:cNvPr>
          <p:cNvSpPr/>
          <p:nvPr/>
        </p:nvSpPr>
        <p:spPr>
          <a:xfrm flipV="1">
            <a:off x="6338048" y="1292866"/>
            <a:ext cx="726140" cy="139538"/>
          </a:xfrm>
          <a:prstGeom prst="roundRect">
            <a:avLst/>
          </a:prstGeom>
          <a:noFill/>
          <a:ln w="28575">
            <a:solidFill>
              <a:srgbClr val="E8E8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 name="Rechteck: abgerundete Ecken 13">
            <a:extLst>
              <a:ext uri="{FF2B5EF4-FFF2-40B4-BE49-F238E27FC236}">
                <a16:creationId xmlns:a16="http://schemas.microsoft.com/office/drawing/2014/main" id="{449C3B75-B54C-92F6-42FC-1EA6036370CA}"/>
              </a:ext>
            </a:extLst>
          </p:cNvPr>
          <p:cNvSpPr/>
          <p:nvPr/>
        </p:nvSpPr>
        <p:spPr>
          <a:xfrm flipV="1">
            <a:off x="10339827" y="290184"/>
            <a:ext cx="857090" cy="134471"/>
          </a:xfrm>
          <a:prstGeom prst="roundRect">
            <a:avLst/>
          </a:prstGeom>
          <a:noFill/>
          <a:ln w="28575">
            <a:solidFill>
              <a:srgbClr val="E8E8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 name="Rechteck: abgerundete Ecken 14">
            <a:extLst>
              <a:ext uri="{FF2B5EF4-FFF2-40B4-BE49-F238E27FC236}">
                <a16:creationId xmlns:a16="http://schemas.microsoft.com/office/drawing/2014/main" id="{93D143BA-A20B-3985-AC52-B6BF2E5A491C}"/>
              </a:ext>
            </a:extLst>
          </p:cNvPr>
          <p:cNvSpPr/>
          <p:nvPr/>
        </p:nvSpPr>
        <p:spPr>
          <a:xfrm>
            <a:off x="1023815" y="4141692"/>
            <a:ext cx="1280322" cy="358590"/>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 name="Rechteck: abgerundete Ecken 15">
            <a:extLst>
              <a:ext uri="{FF2B5EF4-FFF2-40B4-BE49-F238E27FC236}">
                <a16:creationId xmlns:a16="http://schemas.microsoft.com/office/drawing/2014/main" id="{DD429351-2B21-16AC-B63D-D89FF10CF399}"/>
              </a:ext>
            </a:extLst>
          </p:cNvPr>
          <p:cNvSpPr/>
          <p:nvPr/>
        </p:nvSpPr>
        <p:spPr>
          <a:xfrm>
            <a:off x="8319725" y="5307106"/>
            <a:ext cx="640605" cy="222313"/>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 name="Textfeld 16">
            <a:extLst>
              <a:ext uri="{FF2B5EF4-FFF2-40B4-BE49-F238E27FC236}">
                <a16:creationId xmlns:a16="http://schemas.microsoft.com/office/drawing/2014/main" id="{C8D4B929-92D7-FC19-14B1-11D63A226F35}"/>
              </a:ext>
            </a:extLst>
          </p:cNvPr>
          <p:cNvSpPr txBox="1"/>
          <p:nvPr/>
        </p:nvSpPr>
        <p:spPr>
          <a:xfrm>
            <a:off x="4002846" y="5942874"/>
            <a:ext cx="1488141" cy="553998"/>
          </a:xfrm>
          <a:prstGeom prst="rect">
            <a:avLst/>
          </a:prstGeom>
          <a:noFill/>
        </p:spPr>
        <p:txBody>
          <a:bodyPr wrap="square" rtlCol="0">
            <a:spAutoFit/>
          </a:bodyPr>
          <a:lstStyle/>
          <a:p>
            <a:r>
              <a:rPr lang="de-DE" sz="1000" noProof="0" dirty="0">
                <a:solidFill>
                  <a:schemeClr val="bg2"/>
                </a:solidFill>
                <a:latin typeface="Times New Roman" panose="02020603050405020304" pitchFamily="18" charset="0"/>
                <a:cs typeface="Times New Roman" panose="02020603050405020304" pitchFamily="18" charset="0"/>
              </a:rPr>
              <a:t>Abb. 9: </a:t>
            </a:r>
            <a:r>
              <a:rPr lang="de-DE" sz="1000" noProof="0" dirty="0">
                <a:solidFill>
                  <a:schemeClr val="bg1"/>
                </a:solidFill>
                <a:latin typeface="Times New Roman" panose="02020603050405020304" pitchFamily="18" charset="0"/>
                <a:cs typeface="Times New Roman" panose="02020603050405020304" pitchFamily="18" charset="0"/>
                <a:hlinkClick r:id="rId3"/>
              </a:rPr>
              <a:t>https://doi.org/10.3390/f16020225</a:t>
            </a:r>
            <a:r>
              <a:rPr lang="de-DE" sz="1000" noProof="0" dirty="0">
                <a:solidFill>
                  <a:schemeClr val="bg1"/>
                </a:solidFill>
                <a:latin typeface="Times New Roman" panose="02020603050405020304" pitchFamily="18" charset="0"/>
                <a:cs typeface="Times New Roman" panose="02020603050405020304" pitchFamily="18" charset="0"/>
              </a:rPr>
              <a:t> </a:t>
            </a:r>
            <a:endParaRPr lang="de-DE" sz="1000" noProof="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7682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B6DFAB-ECF5-F964-6F7F-153935AC249D}"/>
              </a:ext>
            </a:extLst>
          </p:cNvPr>
          <p:cNvSpPr>
            <a:spLocks noGrp="1"/>
          </p:cNvSpPr>
          <p:nvPr>
            <p:ph type="body" sz="quarter" idx="10"/>
          </p:nvPr>
        </p:nvSpPr>
        <p:spPr/>
        <p:txBody>
          <a:bodyPr/>
          <a:lstStyle/>
          <a:p>
            <a:r>
              <a:rPr lang="de-DE" sz="2000" noProof="0" dirty="0">
                <a:latin typeface="Times New Roman" panose="02020603050405020304" pitchFamily="18" charset="0"/>
                <a:cs typeface="Times New Roman" panose="02020603050405020304" pitchFamily="18" charset="0"/>
              </a:rPr>
              <a:t>Bestandswachstum von Pinus sylvestris stimmt mit früheren europäischen Studien über ein</a:t>
            </a:r>
          </a:p>
          <a:p>
            <a:r>
              <a:rPr lang="de-DE" sz="2000" noProof="0" dirty="0">
                <a:latin typeface="Times New Roman" panose="02020603050405020304" pitchFamily="18" charset="0"/>
                <a:cs typeface="Times New Roman" panose="02020603050405020304" pitchFamily="18" charset="0"/>
              </a:rPr>
              <a:t>Für Quercus petraea der erste positive Bestandswachstumstrend in der Untersuchungsregion</a:t>
            </a:r>
          </a:p>
          <a:p>
            <a:r>
              <a:rPr lang="de-DE" sz="2000" noProof="0" dirty="0">
                <a:latin typeface="Times New Roman" panose="02020603050405020304" pitchFamily="18" charset="0"/>
                <a:cs typeface="Times New Roman" panose="02020603050405020304" pitchFamily="18" charset="0"/>
              </a:rPr>
              <a:t>Langfristige positive Wachstumstrends für 6 Arten</a:t>
            </a:r>
          </a:p>
          <a:p>
            <a:r>
              <a:rPr lang="de-DE" sz="2000" noProof="0" dirty="0">
                <a:latin typeface="Times New Roman" panose="02020603050405020304" pitchFamily="18" charset="0"/>
                <a:cs typeface="Times New Roman" panose="02020603050405020304" pitchFamily="18" charset="0"/>
              </a:rPr>
              <a:t>Zwischen 2000-2010 bei 16 Arten Wachstumsrückgang</a:t>
            </a:r>
          </a:p>
          <a:p>
            <a:endParaRPr lang="de-DE" noProof="0" dirty="0">
              <a:latin typeface="Times New Roman" panose="02020603050405020304" pitchFamily="18" charset="0"/>
              <a:cs typeface="Times New Roman" panose="02020603050405020304" pitchFamily="18" charset="0"/>
            </a:endParaRPr>
          </a:p>
          <a:p>
            <a:endParaRPr lang="de-DE" noProof="0" dirty="0">
              <a:latin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3477E25D-F225-F088-543C-4484A15D28D1}"/>
              </a:ext>
            </a:extLst>
          </p:cNvPr>
          <p:cNvSpPr>
            <a:spLocks noGrp="1"/>
          </p:cNvSpPr>
          <p:nvPr>
            <p:ph type="title"/>
          </p:nvPr>
        </p:nvSpPr>
        <p:spPr/>
        <p:txBody>
          <a:bodyPr/>
          <a:lstStyle/>
          <a:p>
            <a:r>
              <a:rPr lang="de-DE" noProof="0" dirty="0"/>
              <a:t>Zusammenfassung – </a:t>
            </a:r>
            <a:r>
              <a:rPr lang="de-DE" noProof="0" dirty="0" err="1"/>
              <a:t>Discussion</a:t>
            </a:r>
            <a:r>
              <a:rPr lang="de-DE" noProof="0" dirty="0"/>
              <a:t> </a:t>
            </a:r>
          </a:p>
        </p:txBody>
      </p:sp>
    </p:spTree>
    <p:extLst>
      <p:ext uri="{BB962C8B-B14F-4D97-AF65-F5344CB8AC3E}">
        <p14:creationId xmlns:p14="http://schemas.microsoft.com/office/powerpoint/2010/main" val="35772641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34D5CF4-81DF-064A-5429-BF002FDC11C0}"/>
              </a:ext>
            </a:extLst>
          </p:cNvPr>
          <p:cNvSpPr>
            <a:spLocks noGrp="1"/>
          </p:cNvSpPr>
          <p:nvPr>
            <p:ph type="body" sz="quarter" idx="10"/>
          </p:nvPr>
        </p:nvSpPr>
        <p:spPr/>
        <p:txBody>
          <a:bodyPr/>
          <a:lstStyle/>
          <a:p>
            <a:r>
              <a:rPr lang="de-DE" sz="1800" noProof="0" dirty="0">
                <a:effectLst/>
                <a:latin typeface="Times New Roman" panose="02020603050405020304" pitchFamily="18" charset="0"/>
                <a:ea typeface="Aptos" panose="020B0004020202020204" pitchFamily="34" charset="0"/>
              </a:rPr>
              <a:t>Annahme das Empfehlungen auf Grundlage der Ergebnisse nicht umsetzbar sind, wenn die Umweltveränderungen im beobachteten Ausmaß anhalten.</a:t>
            </a:r>
          </a:p>
          <a:p>
            <a:r>
              <a:rPr lang="de-DE" sz="1800" noProof="0" dirty="0">
                <a:latin typeface="Times New Roman" panose="02020603050405020304" pitchFamily="18" charset="0"/>
              </a:rPr>
              <a:t>Die Wachstumsbeziehungen sind zu komplex, um „Gewinner“ und „Verlierer“ zu klassifizieren </a:t>
            </a:r>
          </a:p>
          <a:p>
            <a:r>
              <a:rPr lang="de-DE" sz="1800" noProof="0" dirty="0">
                <a:effectLst/>
                <a:latin typeface="Times New Roman" panose="02020603050405020304" pitchFamily="18" charset="0"/>
                <a:ea typeface="Aptos" panose="020B0004020202020204" pitchFamily="34" charset="0"/>
              </a:rPr>
              <a:t>Ergebnisse stellen die Behauptung in Frage, dass nicht-einheimische Baumarten den einheimischen Arten in zukünftigen klimaangepassten Wäldern überlegen sein können</a:t>
            </a:r>
          </a:p>
          <a:p>
            <a:r>
              <a:rPr lang="de-DE" sz="1800" noProof="0" dirty="0">
                <a:latin typeface="Times New Roman" panose="02020603050405020304" pitchFamily="18" charset="0"/>
                <a:ea typeface="Aptos" panose="020B0004020202020204" pitchFamily="34" charset="0"/>
              </a:rPr>
              <a:t>D</a:t>
            </a:r>
            <a:r>
              <a:rPr lang="de-DE" sz="1800" noProof="0" dirty="0">
                <a:effectLst/>
                <a:latin typeface="Times New Roman" panose="02020603050405020304" pitchFamily="18" charset="0"/>
                <a:ea typeface="Aptos" panose="020B0004020202020204" pitchFamily="34" charset="0"/>
              </a:rPr>
              <a:t>erzeitige Waldbewirtschaftungsprogramme sollten neu bewertet werden </a:t>
            </a:r>
          </a:p>
        </p:txBody>
      </p:sp>
      <p:sp>
        <p:nvSpPr>
          <p:cNvPr id="3" name="Titel 2">
            <a:extLst>
              <a:ext uri="{FF2B5EF4-FFF2-40B4-BE49-F238E27FC236}">
                <a16:creationId xmlns:a16="http://schemas.microsoft.com/office/drawing/2014/main" id="{970DE205-3A77-ADE8-C688-C411ECB16274}"/>
              </a:ext>
            </a:extLst>
          </p:cNvPr>
          <p:cNvSpPr>
            <a:spLocks noGrp="1"/>
          </p:cNvSpPr>
          <p:nvPr>
            <p:ph type="title"/>
          </p:nvPr>
        </p:nvSpPr>
        <p:spPr/>
        <p:txBody>
          <a:bodyPr/>
          <a:lstStyle/>
          <a:p>
            <a:r>
              <a:rPr lang="de-DE" noProof="0" dirty="0"/>
              <a:t>Zusammenfassung – </a:t>
            </a:r>
            <a:r>
              <a:rPr lang="de-DE" noProof="0" dirty="0" err="1"/>
              <a:t>Discussion</a:t>
            </a:r>
            <a:r>
              <a:rPr lang="de-DE" noProof="0" dirty="0"/>
              <a:t> </a:t>
            </a:r>
          </a:p>
        </p:txBody>
      </p:sp>
    </p:spTree>
    <p:extLst>
      <p:ext uri="{BB962C8B-B14F-4D97-AF65-F5344CB8AC3E}">
        <p14:creationId xmlns:p14="http://schemas.microsoft.com/office/powerpoint/2010/main" val="4155503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48F15B-CD2C-DA49-27EC-0B43F76F448F}"/>
              </a:ext>
            </a:extLst>
          </p:cNvPr>
          <p:cNvSpPr>
            <a:spLocks noGrp="1"/>
          </p:cNvSpPr>
          <p:nvPr>
            <p:ph type="body" sz="quarter" idx="10"/>
          </p:nvPr>
        </p:nvSpPr>
        <p:spPr>
          <a:xfrm>
            <a:off x="1028700" y="2285999"/>
            <a:ext cx="7810499" cy="4052048"/>
          </a:xfrm>
        </p:spPr>
        <p:txBody>
          <a:bodyPr/>
          <a:lstStyle/>
          <a:p>
            <a:r>
              <a:rPr lang="de-DE" sz="2400" noProof="0" dirty="0">
                <a:solidFill>
                  <a:schemeClr val="bg2"/>
                </a:solidFill>
                <a:latin typeface="Times New Roman" panose="02020603050405020304" pitchFamily="18" charset="0"/>
                <a:cs typeface="Times New Roman" panose="02020603050405020304" pitchFamily="18" charset="0"/>
              </a:rPr>
              <a:t>“</a:t>
            </a:r>
            <a:r>
              <a:rPr lang="de-DE" sz="2400" b="0" i="0" noProof="0" dirty="0" err="1">
                <a:solidFill>
                  <a:schemeClr val="bg2"/>
                </a:solidFill>
                <a:effectLst/>
                <a:latin typeface="Times New Roman" panose="02020603050405020304" pitchFamily="18" charset="0"/>
                <a:cs typeface="Times New Roman" panose="02020603050405020304" pitchFamily="18" charset="0"/>
              </a:rPr>
              <a:t>We</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conclude</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that</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assisted</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migration</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aimed</a:t>
            </a:r>
            <a:r>
              <a:rPr lang="de-DE" sz="2400" b="0" i="0" noProof="0" dirty="0">
                <a:solidFill>
                  <a:schemeClr val="bg2"/>
                </a:solidFill>
                <a:effectLst/>
                <a:latin typeface="Times New Roman" panose="02020603050405020304" pitchFamily="18" charset="0"/>
                <a:cs typeface="Times New Roman" panose="02020603050405020304" pitchFamily="18" charset="0"/>
              </a:rPr>
              <a:t> at </a:t>
            </a:r>
            <a:r>
              <a:rPr lang="de-DE" sz="2400" b="0" i="0" noProof="0" dirty="0" err="1">
                <a:solidFill>
                  <a:schemeClr val="bg2"/>
                </a:solidFill>
                <a:effectLst/>
                <a:latin typeface="Times New Roman" panose="02020603050405020304" pitchFamily="18" charset="0"/>
                <a:cs typeface="Times New Roman" panose="02020603050405020304" pitchFamily="18" charset="0"/>
              </a:rPr>
              <a:t>promoting</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climate</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change</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adaptation</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should</a:t>
            </a:r>
            <a:r>
              <a:rPr lang="de-DE" sz="2400" b="0" i="0" noProof="0" dirty="0">
                <a:solidFill>
                  <a:schemeClr val="bg2"/>
                </a:solidFill>
                <a:effectLst/>
                <a:latin typeface="Times New Roman" panose="02020603050405020304" pitchFamily="18" charset="0"/>
                <a:cs typeface="Times New Roman" panose="02020603050405020304" pitchFamily="18" charset="0"/>
              </a:rPr>
              <a:t> not </a:t>
            </a:r>
            <a:r>
              <a:rPr lang="de-DE" sz="2400" b="0" i="0" noProof="0" dirty="0" err="1">
                <a:solidFill>
                  <a:schemeClr val="bg2"/>
                </a:solidFill>
                <a:effectLst/>
                <a:latin typeface="Times New Roman" panose="02020603050405020304" pitchFamily="18" charset="0"/>
                <a:cs typeface="Times New Roman" panose="02020603050405020304" pitchFamily="18" charset="0"/>
              </a:rPr>
              <a:t>solely</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focus</a:t>
            </a:r>
            <a:r>
              <a:rPr lang="de-DE" sz="2400" b="0" i="0" noProof="0" dirty="0">
                <a:solidFill>
                  <a:schemeClr val="bg2"/>
                </a:solidFill>
                <a:effectLst/>
                <a:latin typeface="Times New Roman" panose="02020603050405020304" pitchFamily="18" charset="0"/>
                <a:cs typeface="Times New Roman" panose="02020603050405020304" pitchFamily="18" charset="0"/>
              </a:rPr>
              <a:t> on </a:t>
            </a:r>
            <a:r>
              <a:rPr lang="de-DE" sz="2400" b="0" i="0" noProof="0" dirty="0" err="1">
                <a:solidFill>
                  <a:schemeClr val="bg2"/>
                </a:solidFill>
                <a:effectLst/>
                <a:latin typeface="Times New Roman" panose="02020603050405020304" pitchFamily="18" charset="0"/>
                <a:cs typeface="Times New Roman" panose="02020603050405020304" pitchFamily="18" charset="0"/>
              </a:rPr>
              <a:t>tree</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species</a:t>
            </a:r>
            <a:r>
              <a:rPr lang="de-DE" sz="2400" b="0" i="0" noProof="0" dirty="0">
                <a:solidFill>
                  <a:schemeClr val="bg2"/>
                </a:solidFill>
                <a:effectLst/>
                <a:latin typeface="Times New Roman" panose="02020603050405020304" pitchFamily="18" charset="0"/>
                <a:cs typeface="Times New Roman" panose="02020603050405020304" pitchFamily="18" charset="0"/>
              </a:rPr>
              <a:t>, but </a:t>
            </a:r>
            <a:r>
              <a:rPr lang="de-DE" sz="2400" b="0" i="0" noProof="0" dirty="0" err="1">
                <a:solidFill>
                  <a:schemeClr val="bg2"/>
                </a:solidFill>
                <a:effectLst/>
                <a:latin typeface="Times New Roman" panose="02020603050405020304" pitchFamily="18" charset="0"/>
                <a:cs typeface="Times New Roman" panose="02020603050405020304" pitchFamily="18" charset="0"/>
              </a:rPr>
              <a:t>rather</a:t>
            </a:r>
            <a:r>
              <a:rPr lang="de-DE" sz="2400" b="0" i="0" noProof="0" dirty="0">
                <a:solidFill>
                  <a:schemeClr val="bg2"/>
                </a:solidFill>
                <a:effectLst/>
                <a:latin typeface="Times New Roman" panose="02020603050405020304" pitchFamily="18" charset="0"/>
                <a:cs typeface="Times New Roman" panose="02020603050405020304" pitchFamily="18" charset="0"/>
              </a:rPr>
              <a:t> on </a:t>
            </a:r>
            <a:r>
              <a:rPr lang="de-DE" sz="2400" b="0" i="0" noProof="0" dirty="0" err="1">
                <a:solidFill>
                  <a:schemeClr val="bg2"/>
                </a:solidFill>
                <a:effectLst/>
                <a:latin typeface="Times New Roman" panose="02020603050405020304" pitchFamily="18" charset="0"/>
                <a:cs typeface="Times New Roman" panose="02020603050405020304" pitchFamily="18" charset="0"/>
              </a:rPr>
              <a:t>species</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provenances</a:t>
            </a:r>
            <a:r>
              <a:rPr lang="de-DE" sz="2400" b="0" i="0" noProof="0" dirty="0">
                <a:solidFill>
                  <a:schemeClr val="bg2"/>
                </a:solidFill>
                <a:effectLst/>
                <a:latin typeface="Times New Roman" panose="02020603050405020304" pitchFamily="18" charset="0"/>
                <a:cs typeface="Times New Roman" panose="02020603050405020304" pitchFamily="18" charset="0"/>
              </a:rPr>
              <a:t> and </a:t>
            </a:r>
            <a:r>
              <a:rPr lang="de-DE" sz="2400" b="0" i="0" noProof="0" dirty="0" err="1">
                <a:solidFill>
                  <a:schemeClr val="bg2"/>
                </a:solidFill>
                <a:effectLst/>
                <a:latin typeface="Times New Roman" panose="02020603050405020304" pitchFamily="18" charset="0"/>
                <a:cs typeface="Times New Roman" panose="02020603050405020304" pitchFamily="18" charset="0"/>
              </a:rPr>
              <a:t>their</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adaptability</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to</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local</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site</a:t>
            </a:r>
            <a:r>
              <a:rPr lang="de-DE" sz="2400" b="0" i="0" noProof="0" dirty="0">
                <a:solidFill>
                  <a:schemeClr val="bg2"/>
                </a:solidFill>
                <a:effectLst/>
                <a:latin typeface="Times New Roman" panose="02020603050405020304" pitchFamily="18" charset="0"/>
                <a:cs typeface="Times New Roman" panose="02020603050405020304" pitchFamily="18" charset="0"/>
              </a:rPr>
              <a:t> </a:t>
            </a:r>
            <a:r>
              <a:rPr lang="de-DE" sz="2400" b="0" i="0" noProof="0" dirty="0" err="1">
                <a:solidFill>
                  <a:schemeClr val="bg2"/>
                </a:solidFill>
                <a:effectLst/>
                <a:latin typeface="Times New Roman" panose="02020603050405020304" pitchFamily="18" charset="0"/>
                <a:cs typeface="Times New Roman" panose="02020603050405020304" pitchFamily="18" charset="0"/>
              </a:rPr>
              <a:t>conditions</a:t>
            </a:r>
            <a:r>
              <a:rPr lang="de-DE" sz="2400" b="0" i="0" noProof="0" dirty="0">
                <a:solidFill>
                  <a:schemeClr val="bg2"/>
                </a:solidFill>
                <a:effectLst/>
                <a:latin typeface="Times New Roman" panose="02020603050405020304" pitchFamily="18" charset="0"/>
                <a:cs typeface="Times New Roman" panose="02020603050405020304" pitchFamily="18" charset="0"/>
              </a:rPr>
              <a:t>.”</a:t>
            </a:r>
          </a:p>
          <a:p>
            <a:r>
              <a:rPr lang="de-DE" sz="2400" noProof="0" dirty="0">
                <a:effectLst/>
                <a:latin typeface="Times New Roman" panose="02020603050405020304" pitchFamily="18" charset="0"/>
                <a:ea typeface="Aptos" panose="020B0004020202020204" pitchFamily="34" charset="0"/>
              </a:rPr>
              <a:t>„Wir kommen zu dem Schluss, dass bei der Förderung der Migration zur Anpassung an den Klimawandel nicht nur die Baumarten im Mittelpunkt stehen sollten, sondern vielmehr die Herkunft der Arten und ihre Anpassungsfähigkeit an die lokalen Standortbedingungen.“</a:t>
            </a:r>
          </a:p>
          <a:p>
            <a:r>
              <a:rPr lang="de-DE" sz="1000" noProof="0" dirty="0">
                <a:solidFill>
                  <a:schemeClr val="bg2"/>
                </a:solidFill>
                <a:latin typeface="Times New Roman" panose="02020603050405020304" pitchFamily="18" charset="0"/>
                <a:cs typeface="Times New Roman" panose="02020603050405020304" pitchFamily="18" charset="0"/>
              </a:rPr>
              <a:t>Quelle: </a:t>
            </a:r>
            <a:r>
              <a:rPr lang="de-DE" sz="1000" noProof="0" dirty="0">
                <a:latin typeface="Times New Roman" panose="02020603050405020304" pitchFamily="18" charset="0"/>
                <a:cs typeface="Times New Roman" panose="02020603050405020304" pitchFamily="18" charset="0"/>
                <a:hlinkClick r:id="rId2"/>
              </a:rPr>
              <a:t>https://doi.org/10.3390/f16020225</a:t>
            </a:r>
            <a:r>
              <a:rPr lang="de-DE" sz="1000" noProof="0" dirty="0">
                <a:latin typeface="Times New Roman" panose="02020603050405020304" pitchFamily="18" charset="0"/>
                <a:cs typeface="Times New Roman" panose="02020603050405020304" pitchFamily="18" charset="0"/>
              </a:rPr>
              <a:t> </a:t>
            </a:r>
          </a:p>
          <a:p>
            <a:endParaRPr lang="de-DE" sz="2400" noProof="0" dirty="0">
              <a:solidFill>
                <a:schemeClr val="bg2"/>
              </a:solidFill>
              <a:latin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B75BC244-7606-269F-818E-42A6EBD613ED}"/>
              </a:ext>
            </a:extLst>
          </p:cNvPr>
          <p:cNvSpPr>
            <a:spLocks noGrp="1"/>
          </p:cNvSpPr>
          <p:nvPr>
            <p:ph type="title"/>
          </p:nvPr>
        </p:nvSpPr>
        <p:spPr/>
        <p:txBody>
          <a:bodyPr/>
          <a:lstStyle/>
          <a:p>
            <a:r>
              <a:rPr lang="de-DE" noProof="0" dirty="0"/>
              <a:t>Zusammenfassung – </a:t>
            </a:r>
            <a:r>
              <a:rPr lang="de-DE" noProof="0" dirty="0" err="1"/>
              <a:t>Conclusion</a:t>
            </a:r>
            <a:r>
              <a:rPr lang="de-DE" noProof="0" dirty="0"/>
              <a:t>   </a:t>
            </a:r>
          </a:p>
        </p:txBody>
      </p:sp>
    </p:spTree>
    <p:extLst>
      <p:ext uri="{BB962C8B-B14F-4D97-AF65-F5344CB8AC3E}">
        <p14:creationId xmlns:p14="http://schemas.microsoft.com/office/powerpoint/2010/main" val="38037174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BF8AE0-C8CD-A6BA-EA29-F43D8F6FAB52}"/>
              </a:ext>
            </a:extLst>
          </p:cNvPr>
          <p:cNvSpPr>
            <a:spLocks noGrp="1"/>
          </p:cNvSpPr>
          <p:nvPr>
            <p:ph type="body" sz="quarter" idx="10"/>
          </p:nvPr>
        </p:nvSpPr>
        <p:spPr>
          <a:xfrm>
            <a:off x="1028700" y="2285999"/>
            <a:ext cx="7810499" cy="3953435"/>
          </a:xfrm>
        </p:spPr>
        <p:txBody>
          <a:bodyPr/>
          <a:lstStyle/>
          <a:p>
            <a:r>
              <a:rPr lang="de-DE" sz="2000" noProof="0" dirty="0">
                <a:latin typeface="Times New Roman" panose="02020603050405020304" pitchFamily="18" charset="0"/>
                <a:cs typeface="Times New Roman" panose="02020603050405020304" pitchFamily="18" charset="0"/>
                <a:sym typeface="Wingdings" panose="05000000000000000000" pitchFamily="2" charset="2"/>
              </a:rPr>
              <a:t>Die NN-Arten und Picea </a:t>
            </a:r>
            <a:r>
              <a:rPr lang="de-DE" sz="2000" noProof="0" dirty="0" err="1">
                <a:latin typeface="Times New Roman" panose="02020603050405020304" pitchFamily="18" charset="0"/>
                <a:cs typeface="Times New Roman" panose="02020603050405020304" pitchFamily="18" charset="0"/>
                <a:sym typeface="Wingdings" panose="05000000000000000000" pitchFamily="2" charset="2"/>
              </a:rPr>
              <a:t>abies</a:t>
            </a:r>
            <a:r>
              <a:rPr lang="de-DE" sz="2000" noProof="0" dirty="0">
                <a:latin typeface="Times New Roman" panose="02020603050405020304" pitchFamily="18" charset="0"/>
                <a:cs typeface="Times New Roman" panose="02020603050405020304" pitchFamily="18" charset="0"/>
                <a:sym typeface="Wingdings" panose="05000000000000000000" pitchFamily="2" charset="2"/>
              </a:rPr>
              <a:t> sind ökosystemfremd und Störfaktoren im Wald des Untersuchungsgebietes </a:t>
            </a:r>
            <a:r>
              <a:rPr lang="de-DE" sz="1400" noProof="0" dirty="0">
                <a:latin typeface="Times New Roman" panose="02020603050405020304" pitchFamily="18" charset="0"/>
                <a:cs typeface="Times New Roman" panose="02020603050405020304" pitchFamily="18" charset="0"/>
                <a:sym typeface="Wingdings" panose="05000000000000000000" pitchFamily="2" charset="2"/>
              </a:rPr>
              <a:t>(Ibisch, Wohlleben. S. 197)</a:t>
            </a:r>
            <a:endParaRPr lang="de-DE" sz="1400" noProof="0" dirty="0">
              <a:latin typeface="Times New Roman" panose="02020603050405020304" pitchFamily="18" charset="0"/>
              <a:cs typeface="Times New Roman" panose="02020603050405020304" pitchFamily="18" charset="0"/>
            </a:endParaRPr>
          </a:p>
          <a:p>
            <a:r>
              <a:rPr lang="de-DE" sz="2000" noProof="0" dirty="0">
                <a:latin typeface="Times New Roman" panose="02020603050405020304" pitchFamily="18" charset="0"/>
                <a:cs typeface="Times New Roman" panose="02020603050405020304" pitchFamily="18" charset="0"/>
              </a:rPr>
              <a:t>Begrenzung der Ursachen auf veränderte Umweltbedingungen		mind. 60 Parzellen sind nicht bewirtschaftet				</a:t>
            </a:r>
            <a:r>
              <a:rPr lang="de-DE" sz="2000" noProof="0" dirty="0">
                <a:latin typeface="Times New Roman" panose="02020603050405020304" pitchFamily="18" charset="0"/>
                <a:cs typeface="Times New Roman" panose="02020603050405020304" pitchFamily="18" charset="0"/>
                <a:sym typeface="Wingdings" panose="05000000000000000000" pitchFamily="2" charset="2"/>
              </a:rPr>
              <a:t>Begleiterscheinungen (bspw. Fragmentierung, Holzernte, etc.)  </a:t>
            </a:r>
            <a:endParaRPr lang="de-DE" sz="2000" noProof="0" dirty="0">
              <a:latin typeface="Times New Roman" panose="02020603050405020304" pitchFamily="18" charset="0"/>
              <a:cs typeface="Times New Roman" panose="02020603050405020304" pitchFamily="18" charset="0"/>
            </a:endParaRPr>
          </a:p>
          <a:p>
            <a:r>
              <a:rPr lang="de-DE" sz="2000" b="1" noProof="0" dirty="0">
                <a:latin typeface="Times New Roman" panose="02020603050405020304" pitchFamily="18" charset="0"/>
                <a:cs typeface="Times New Roman" panose="02020603050405020304" pitchFamily="18" charset="0"/>
              </a:rPr>
              <a:t>„Der Wald ist nicht nur ein Nebeneinander von Bäumen, sondern vielmehr ein hochvernetztes Ökosystem von Pflanzen, Mikroorganismen und Tieren...“ </a:t>
            </a:r>
            <a:r>
              <a:rPr lang="de-DE" sz="1400" noProof="0" dirty="0">
                <a:latin typeface="Times New Roman" panose="02020603050405020304" pitchFamily="18" charset="0"/>
                <a:cs typeface="Times New Roman" panose="02020603050405020304" pitchFamily="18" charset="0"/>
              </a:rPr>
              <a:t>(Pierre Ibisch in Gonstalla, E.: Das Waldbuch)</a:t>
            </a:r>
          </a:p>
          <a:p>
            <a:endParaRPr lang="de-DE" sz="2000" noProof="0" dirty="0">
              <a:latin typeface="Times New Roman" panose="02020603050405020304" pitchFamily="18" charset="0"/>
              <a:cs typeface="Times New Roman" panose="02020603050405020304" pitchFamily="18" charset="0"/>
            </a:endParaRPr>
          </a:p>
          <a:p>
            <a:endParaRPr lang="de-DE" sz="2000" noProof="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de-DE" noProof="0" dirty="0"/>
          </a:p>
          <a:p>
            <a:endParaRPr lang="de-DE" noProof="0" dirty="0"/>
          </a:p>
        </p:txBody>
      </p:sp>
      <p:sp>
        <p:nvSpPr>
          <p:cNvPr id="3" name="Titel 2">
            <a:extLst>
              <a:ext uri="{FF2B5EF4-FFF2-40B4-BE49-F238E27FC236}">
                <a16:creationId xmlns:a16="http://schemas.microsoft.com/office/drawing/2014/main" id="{7F35EC35-336F-99D0-5C08-735FE2608EA3}"/>
              </a:ext>
            </a:extLst>
          </p:cNvPr>
          <p:cNvSpPr>
            <a:spLocks noGrp="1"/>
          </p:cNvSpPr>
          <p:nvPr>
            <p:ph type="title"/>
          </p:nvPr>
        </p:nvSpPr>
        <p:spPr/>
        <p:txBody>
          <a:bodyPr/>
          <a:lstStyle/>
          <a:p>
            <a:r>
              <a:rPr lang="de-DE" noProof="0" dirty="0"/>
              <a:t>Einordnung/Kritik</a:t>
            </a:r>
          </a:p>
        </p:txBody>
      </p:sp>
    </p:spTree>
    <p:extLst>
      <p:ext uri="{BB962C8B-B14F-4D97-AF65-F5344CB8AC3E}">
        <p14:creationId xmlns:p14="http://schemas.microsoft.com/office/powerpoint/2010/main" val="26021090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38E3C-E226-E879-1392-2BA9747DAD47}"/>
              </a:ext>
            </a:extLst>
          </p:cNvPr>
          <p:cNvSpPr>
            <a:spLocks noGrp="1"/>
          </p:cNvSpPr>
          <p:nvPr>
            <p:ph type="title"/>
          </p:nvPr>
        </p:nvSpPr>
        <p:spPr/>
        <p:txBody>
          <a:bodyPr/>
          <a:lstStyle/>
          <a:p>
            <a:r>
              <a:rPr lang="de-DE" dirty="0">
                <a:latin typeface="Times New Roman" panose="02020603050405020304" pitchFamily="18" charset="0"/>
                <a:cs typeface="Times New Roman" panose="02020603050405020304" pitchFamily="18" charset="0"/>
              </a:rPr>
              <a:t>Vielen Dank für eure Aufmerksamkeit </a:t>
            </a:r>
            <a:r>
              <a:rPr lang="de-DE" dirty="0">
                <a:latin typeface="Times New Roman" panose="02020603050405020304" pitchFamily="18" charset="0"/>
                <a:cs typeface="Times New Roman" panose="02020603050405020304" pitchFamily="18" charset="0"/>
                <a:sym typeface="Wingdings" panose="05000000000000000000" pitchFamily="2" charset="2"/>
              </a:rPr>
              <a:t>:-)</a:t>
            </a:r>
            <a:endParaRPr lang="de-DE" dirty="0">
              <a:latin typeface="Times New Roman" panose="02020603050405020304" pitchFamily="18" charset="0"/>
              <a:cs typeface="Times New Roman" panose="02020603050405020304" pitchFamily="18" charset="0"/>
            </a:endParaRPr>
          </a:p>
        </p:txBody>
      </p:sp>
      <p:sp>
        <p:nvSpPr>
          <p:cNvPr id="3" name="Textplatzhalter 2">
            <a:extLst>
              <a:ext uri="{FF2B5EF4-FFF2-40B4-BE49-F238E27FC236}">
                <a16:creationId xmlns:a16="http://schemas.microsoft.com/office/drawing/2014/main" id="{B1F70B91-948A-FCE2-FE0E-5DD723F55E8E}"/>
              </a:ext>
            </a:extLst>
          </p:cNvPr>
          <p:cNvSpPr>
            <a:spLocks noGrp="1"/>
          </p:cNvSpPr>
          <p:nvPr>
            <p:ph type="body" sz="quarter" idx="10"/>
          </p:nvPr>
        </p:nvSpPr>
        <p:spPr/>
        <p:txBody>
          <a:bodyPr/>
          <a:lstStyle/>
          <a:p>
            <a:r>
              <a:rPr lang="de-DE" dirty="0">
                <a:latin typeface="Times New Roman" panose="02020603050405020304" pitchFamily="18" charset="0"/>
                <a:cs typeface="Times New Roman" panose="02020603050405020304" pitchFamily="18" charset="0"/>
              </a:rPr>
              <a:t>Gibt es Fragen oder Anmerkungen?</a:t>
            </a:r>
          </a:p>
        </p:txBody>
      </p:sp>
    </p:spTree>
    <p:extLst>
      <p:ext uri="{BB962C8B-B14F-4D97-AF65-F5344CB8AC3E}">
        <p14:creationId xmlns:p14="http://schemas.microsoft.com/office/powerpoint/2010/main" val="37326720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7D39978-2207-13D7-2FDE-4893178E6613}"/>
              </a:ext>
            </a:extLst>
          </p:cNvPr>
          <p:cNvSpPr>
            <a:spLocks noGrp="1"/>
          </p:cNvSpPr>
          <p:nvPr>
            <p:ph type="body" sz="quarter" idx="10"/>
          </p:nvPr>
        </p:nvSpPr>
        <p:spPr/>
        <p:txBody>
          <a:bodyPr/>
          <a:lstStyle/>
          <a:p>
            <a:r>
              <a:rPr lang="de-DE" noProof="0" dirty="0">
                <a:latin typeface="Times New Roman" panose="02020603050405020304" pitchFamily="18" charset="0"/>
                <a:cs typeface="Times New Roman" panose="02020603050405020304" pitchFamily="18" charset="0"/>
              </a:rPr>
              <a:t>Kurze Vorstellung des Artikels</a:t>
            </a:r>
          </a:p>
          <a:p>
            <a:r>
              <a:rPr lang="de-DE" noProof="0" dirty="0">
                <a:latin typeface="Times New Roman" panose="02020603050405020304" pitchFamily="18" charset="0"/>
                <a:cs typeface="Times New Roman" panose="02020603050405020304" pitchFamily="18" charset="0"/>
              </a:rPr>
              <a:t>Zusammenfassung des Artikels</a:t>
            </a:r>
          </a:p>
          <a:p>
            <a:r>
              <a:rPr lang="de-DE" noProof="0" dirty="0">
                <a:latin typeface="Times New Roman" panose="02020603050405020304" pitchFamily="18" charset="0"/>
                <a:cs typeface="Times New Roman" panose="02020603050405020304" pitchFamily="18" charset="0"/>
              </a:rPr>
              <a:t>Einordnung/Kritik</a:t>
            </a:r>
          </a:p>
          <a:p>
            <a:r>
              <a:rPr lang="de-DE" noProof="0" dirty="0">
                <a:latin typeface="Times New Roman" panose="02020603050405020304" pitchFamily="18" charset="0"/>
                <a:cs typeface="Times New Roman" panose="02020603050405020304" pitchFamily="18" charset="0"/>
              </a:rPr>
              <a:t>Quellen </a:t>
            </a:r>
          </a:p>
        </p:txBody>
      </p:sp>
      <p:sp>
        <p:nvSpPr>
          <p:cNvPr id="3" name="Titel 2">
            <a:extLst>
              <a:ext uri="{FF2B5EF4-FFF2-40B4-BE49-F238E27FC236}">
                <a16:creationId xmlns:a16="http://schemas.microsoft.com/office/drawing/2014/main" id="{A0DDACBD-BA38-159D-25E0-4A87783E0194}"/>
              </a:ext>
            </a:extLst>
          </p:cNvPr>
          <p:cNvSpPr>
            <a:spLocks noGrp="1"/>
          </p:cNvSpPr>
          <p:nvPr>
            <p:ph type="title"/>
          </p:nvPr>
        </p:nvSpPr>
        <p:spPr/>
        <p:txBody>
          <a:bodyPr/>
          <a:lstStyle/>
          <a:p>
            <a:r>
              <a:rPr lang="de-DE" noProof="0" dirty="0">
                <a:latin typeface="Times New Roman" panose="02020603050405020304" pitchFamily="18" charset="0"/>
                <a:cs typeface="Times New Roman" panose="02020603050405020304" pitchFamily="18" charset="0"/>
              </a:rPr>
              <a:t>Gliederung</a:t>
            </a:r>
          </a:p>
        </p:txBody>
      </p:sp>
    </p:spTree>
    <p:extLst>
      <p:ext uri="{BB962C8B-B14F-4D97-AF65-F5344CB8AC3E}">
        <p14:creationId xmlns:p14="http://schemas.microsoft.com/office/powerpoint/2010/main" val="33454867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4F01A5B-0A85-37CC-45BA-EF0816866853}"/>
              </a:ext>
            </a:extLst>
          </p:cNvPr>
          <p:cNvSpPr>
            <a:spLocks noGrp="1"/>
          </p:cNvSpPr>
          <p:nvPr>
            <p:ph type="body" sz="quarter" idx="10"/>
          </p:nvPr>
        </p:nvSpPr>
        <p:spPr/>
        <p:txBody>
          <a:bodyPr/>
          <a:lstStyle/>
          <a:p>
            <a:endParaRPr lang="de-DE" sz="1400" noProof="0" dirty="0">
              <a:latin typeface="Times New Roman" panose="02020603050405020304" pitchFamily="18" charset="0"/>
              <a:cs typeface="Times New Roman" panose="02020603050405020304" pitchFamily="18" charset="0"/>
              <a:hlinkClick r:id="rId2"/>
            </a:endParaRPr>
          </a:p>
          <a:p>
            <a:r>
              <a:rPr lang="de-DE" sz="1400" noProof="0" dirty="0">
                <a:solidFill>
                  <a:schemeClr val="bg1"/>
                </a:solidFill>
                <a:latin typeface="Times New Roman" panose="02020603050405020304" pitchFamily="18" charset="0"/>
                <a:cs typeface="Times New Roman" panose="02020603050405020304" pitchFamily="18" charset="0"/>
              </a:rPr>
              <a:t>Gonstalla, Esther: Das Waldbuch. Alles, was man zum Wissen muss, in 50 Grafiken. Sonderausgabe für die Landenszentrale für politische Bildung Sachsen-Anhalt. München 2021 </a:t>
            </a:r>
          </a:p>
          <a:p>
            <a:r>
              <a:rPr lang="de-DE" sz="1400" noProof="0" dirty="0">
                <a:solidFill>
                  <a:schemeClr val="bg1"/>
                </a:solidFill>
                <a:latin typeface="Times New Roman" panose="02020603050405020304" pitchFamily="18" charset="0"/>
                <a:cs typeface="Times New Roman" panose="02020603050405020304" pitchFamily="18" charset="0"/>
              </a:rPr>
              <a:t>Ibisch, Pierre/Wohlleben, Peter: Waldwissen. Vom Wald her die Welt verstehen. München 2023</a:t>
            </a:r>
          </a:p>
          <a:p>
            <a:r>
              <a:rPr lang="en-US" sz="1400" i="0" dirty="0">
                <a:solidFill>
                  <a:schemeClr val="bg1"/>
                </a:solidFill>
                <a:effectLst/>
                <a:latin typeface="Times New Roman" panose="02020603050405020304" pitchFamily="18" charset="0"/>
                <a:cs typeface="Times New Roman" panose="02020603050405020304" pitchFamily="18" charset="0"/>
              </a:rPr>
              <a:t>MDPI: Long-Term Growth Trends of 18 Native and Non-Native Tree Species Based on Data from </a:t>
            </a:r>
            <a:r>
              <a:rPr lang="en-US" sz="1400" i="0" dirty="0">
                <a:solidFill>
                  <a:schemeClr val="bg2"/>
                </a:solidFill>
                <a:effectLst/>
                <a:latin typeface="Times New Roman" panose="02020603050405020304" pitchFamily="18" charset="0"/>
                <a:cs typeface="Times New Roman" panose="02020603050405020304" pitchFamily="18" charset="0"/>
              </a:rPr>
              <a:t>Experimental Plots Since 1878 in Brandenburg, Germany, </a:t>
            </a:r>
            <a:r>
              <a:rPr lang="de-DE" sz="1400" noProof="0" dirty="0">
                <a:latin typeface="Times New Roman" panose="02020603050405020304" pitchFamily="18" charset="0"/>
                <a:cs typeface="Times New Roman" panose="02020603050405020304" pitchFamily="18" charset="0"/>
                <a:hlinkClick r:id="rId3"/>
              </a:rPr>
              <a:t>https://doi.org/10.3390/f16020225</a:t>
            </a:r>
            <a:r>
              <a:rPr lang="de-DE" sz="1400" dirty="0">
                <a:latin typeface="Times New Roman" panose="02020603050405020304" pitchFamily="18" charset="0"/>
                <a:cs typeface="Times New Roman" panose="02020603050405020304" pitchFamily="18" charset="0"/>
              </a:rPr>
              <a:t>, letzter Zugriff: 30.03.2025</a:t>
            </a:r>
          </a:p>
          <a:p>
            <a:r>
              <a:rPr lang="de-DE" sz="1400" i="0" dirty="0">
                <a:solidFill>
                  <a:schemeClr val="bg2"/>
                </a:solidFill>
                <a:effectLst/>
                <a:latin typeface="Times New Roman" panose="02020603050405020304" pitchFamily="18" charset="0"/>
                <a:cs typeface="Times New Roman" panose="02020603050405020304" pitchFamily="18" charset="0"/>
              </a:rPr>
              <a:t>Statistik einfach lernen: Was ist Gam (</a:t>
            </a:r>
            <a:r>
              <a:rPr lang="de-DE" sz="1400" i="0" dirty="0" err="1">
                <a:solidFill>
                  <a:schemeClr val="bg2"/>
                </a:solidFill>
                <a:effectLst/>
                <a:latin typeface="Times New Roman" panose="02020603050405020304" pitchFamily="18" charset="0"/>
                <a:cs typeface="Times New Roman" panose="02020603050405020304" pitchFamily="18" charset="0"/>
              </a:rPr>
              <a:t>Generalized</a:t>
            </a:r>
            <a:r>
              <a:rPr lang="de-DE" sz="1400" i="0" dirty="0">
                <a:solidFill>
                  <a:schemeClr val="bg2"/>
                </a:solidFill>
                <a:effectLst/>
                <a:latin typeface="Times New Roman" panose="02020603050405020304" pitchFamily="18" charset="0"/>
                <a:cs typeface="Times New Roman" panose="02020603050405020304" pitchFamily="18" charset="0"/>
              </a:rPr>
              <a:t> Additive Models), </a:t>
            </a:r>
            <a:r>
              <a:rPr lang="de-DE" sz="1400" noProof="0" dirty="0">
                <a:latin typeface="Times New Roman" panose="02020603050405020304" pitchFamily="18" charset="0"/>
                <a:cs typeface="Times New Roman" panose="02020603050405020304" pitchFamily="18" charset="0"/>
                <a:hlinkClick r:id="rId2"/>
              </a:rPr>
              <a:t>Was ist: Gam (</a:t>
            </a:r>
            <a:r>
              <a:rPr lang="de-DE" sz="1400" noProof="0" dirty="0" err="1">
                <a:latin typeface="Times New Roman" panose="02020603050405020304" pitchFamily="18" charset="0"/>
                <a:cs typeface="Times New Roman" panose="02020603050405020304" pitchFamily="18" charset="0"/>
                <a:hlinkClick r:id="rId2"/>
              </a:rPr>
              <a:t>Generalized</a:t>
            </a:r>
            <a:r>
              <a:rPr lang="de-DE" sz="1400" noProof="0" dirty="0">
                <a:latin typeface="Times New Roman" panose="02020603050405020304" pitchFamily="18" charset="0"/>
                <a:cs typeface="Times New Roman" panose="02020603050405020304" pitchFamily="18" charset="0"/>
                <a:hlinkClick r:id="rId2"/>
              </a:rPr>
              <a:t> Additive Models)</a:t>
            </a:r>
            <a:r>
              <a:rPr lang="de-DE" sz="1400" dirty="0">
                <a:latin typeface="Times New Roman" panose="02020603050405020304" pitchFamily="18" charset="0"/>
                <a:cs typeface="Times New Roman" panose="02020603050405020304" pitchFamily="18" charset="0"/>
              </a:rPr>
              <a:t>, letzter Zugriff: 28.02.2025</a:t>
            </a:r>
            <a:endParaRPr lang="de-DE" sz="1400" noProof="0" dirty="0">
              <a:latin typeface="Times New Roman" panose="02020603050405020304" pitchFamily="18" charset="0"/>
              <a:cs typeface="Times New Roman" panose="02020603050405020304" pitchFamily="18" charset="0"/>
            </a:endParaRPr>
          </a:p>
          <a:p>
            <a:endParaRPr lang="en-US" sz="1400" i="0" dirty="0">
              <a:solidFill>
                <a:srgbClr val="000000"/>
              </a:solidFill>
              <a:effectLst/>
              <a:latin typeface="Times New Roman" panose="02020603050405020304" pitchFamily="18" charset="0"/>
              <a:cs typeface="Times New Roman" panose="02020603050405020304" pitchFamily="18" charset="0"/>
            </a:endParaRPr>
          </a:p>
          <a:p>
            <a:endParaRPr lang="de-DE" sz="1400" noProof="0" dirty="0">
              <a:latin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607C5842-530A-55C3-C60E-5ADCE473506A}"/>
              </a:ext>
            </a:extLst>
          </p:cNvPr>
          <p:cNvSpPr>
            <a:spLocks noGrp="1"/>
          </p:cNvSpPr>
          <p:nvPr>
            <p:ph type="title"/>
          </p:nvPr>
        </p:nvSpPr>
        <p:spPr/>
        <p:txBody>
          <a:bodyPr/>
          <a:lstStyle/>
          <a:p>
            <a:r>
              <a:rPr lang="de-DE" noProof="0" dirty="0"/>
              <a:t>Quellen</a:t>
            </a:r>
          </a:p>
        </p:txBody>
      </p:sp>
    </p:spTree>
    <p:extLst>
      <p:ext uri="{BB962C8B-B14F-4D97-AF65-F5344CB8AC3E}">
        <p14:creationId xmlns:p14="http://schemas.microsoft.com/office/powerpoint/2010/main" val="2528450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56FB98D-1016-5798-90A5-CAC22CAC62B3}"/>
              </a:ext>
            </a:extLst>
          </p:cNvPr>
          <p:cNvSpPr>
            <a:spLocks noGrp="1"/>
          </p:cNvSpPr>
          <p:nvPr>
            <p:ph type="title"/>
          </p:nvPr>
        </p:nvSpPr>
        <p:spPr/>
        <p:txBody>
          <a:bodyPr/>
          <a:lstStyle/>
          <a:p>
            <a:r>
              <a:rPr lang="de-DE" noProof="0" dirty="0" err="1">
                <a:latin typeface="Times New Roman" panose="02020603050405020304" pitchFamily="18" charset="0"/>
                <a:cs typeface="Times New Roman" panose="02020603050405020304" pitchFamily="18" charset="0"/>
              </a:rPr>
              <a:t>Kuze</a:t>
            </a:r>
            <a:r>
              <a:rPr lang="de-DE" noProof="0" dirty="0">
                <a:latin typeface="Times New Roman" panose="02020603050405020304" pitchFamily="18" charset="0"/>
                <a:cs typeface="Times New Roman" panose="02020603050405020304" pitchFamily="18" charset="0"/>
              </a:rPr>
              <a:t> Vorstellung des Artikels </a:t>
            </a:r>
          </a:p>
        </p:txBody>
      </p:sp>
      <p:pic>
        <p:nvPicPr>
          <p:cNvPr id="5" name="Grafik 4" descr="Ein Bild, das Text, Screenshot, Schrift enthält.&#10;&#10;KI-generierte Inhalte können fehlerhaft sein.">
            <a:extLst>
              <a:ext uri="{FF2B5EF4-FFF2-40B4-BE49-F238E27FC236}">
                <a16:creationId xmlns:a16="http://schemas.microsoft.com/office/drawing/2014/main" id="{C17DD283-C642-EBB0-211F-3D707F6A9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815" y="1971682"/>
            <a:ext cx="8354591" cy="3962953"/>
          </a:xfrm>
          <a:prstGeom prst="rect">
            <a:avLst/>
          </a:prstGeom>
          <a:ln>
            <a:solidFill>
              <a:schemeClr val="bg2"/>
            </a:solidFill>
          </a:ln>
        </p:spPr>
      </p:pic>
      <p:sp>
        <p:nvSpPr>
          <p:cNvPr id="6" name="Textfeld 5">
            <a:extLst>
              <a:ext uri="{FF2B5EF4-FFF2-40B4-BE49-F238E27FC236}">
                <a16:creationId xmlns:a16="http://schemas.microsoft.com/office/drawing/2014/main" id="{807EE093-26B6-272B-B750-49AF3078181D}"/>
              </a:ext>
            </a:extLst>
          </p:cNvPr>
          <p:cNvSpPr txBox="1"/>
          <p:nvPr/>
        </p:nvSpPr>
        <p:spPr>
          <a:xfrm>
            <a:off x="1023815" y="6061910"/>
            <a:ext cx="2008094" cy="400110"/>
          </a:xfrm>
          <a:prstGeom prst="rect">
            <a:avLst/>
          </a:prstGeom>
          <a:noFill/>
        </p:spPr>
        <p:txBody>
          <a:bodyPr wrap="square" rtlCol="0">
            <a:spAutoFit/>
          </a:bodyPr>
          <a:lstStyle/>
          <a:p>
            <a:r>
              <a:rPr lang="de-DE" sz="1000" noProof="0" dirty="0">
                <a:solidFill>
                  <a:schemeClr val="bg1"/>
                </a:solidFill>
                <a:latin typeface="Times New Roman" panose="02020603050405020304" pitchFamily="18" charset="0"/>
                <a:cs typeface="Times New Roman" panose="02020603050405020304" pitchFamily="18" charset="0"/>
              </a:rPr>
              <a:t>Abb. 2: </a:t>
            </a:r>
            <a:r>
              <a:rPr lang="de-DE" sz="1000" noProof="0" dirty="0">
                <a:solidFill>
                  <a:schemeClr val="bg1"/>
                </a:solidFill>
                <a:latin typeface="Times New Roman" panose="02020603050405020304" pitchFamily="18" charset="0"/>
                <a:cs typeface="Times New Roman" panose="02020603050405020304" pitchFamily="18" charset="0"/>
                <a:hlinkClick r:id="rId3"/>
              </a:rPr>
              <a:t>https://doi.org/10.3390/f16020225</a:t>
            </a:r>
            <a:r>
              <a:rPr lang="de-DE" sz="1000" noProof="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940833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575470A-269D-771B-774A-0099CE32A348}"/>
              </a:ext>
            </a:extLst>
          </p:cNvPr>
          <p:cNvSpPr>
            <a:spLocks noGrp="1"/>
          </p:cNvSpPr>
          <p:nvPr>
            <p:ph type="body" sz="quarter" idx="10"/>
          </p:nvPr>
        </p:nvSpPr>
        <p:spPr/>
        <p:txBody>
          <a:bodyPr/>
          <a:lstStyle/>
          <a:p>
            <a:r>
              <a:rPr lang="de-DE" sz="2000" b="1" noProof="0" dirty="0">
                <a:solidFill>
                  <a:srgbClr val="C00000"/>
                </a:solidFill>
                <a:latin typeface="Times New Roman" panose="02020603050405020304" pitchFamily="18" charset="0"/>
                <a:cs typeface="Times New Roman" panose="02020603050405020304" pitchFamily="18" charset="0"/>
              </a:rPr>
              <a:t>Relevanz: </a:t>
            </a:r>
            <a:r>
              <a:rPr lang="de-DE" sz="1800" noProof="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Klimawandel + Umweltveränderungen </a:t>
            </a:r>
            <a:r>
              <a:rPr lang="de-DE" sz="1800" noProof="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sym typeface="Wingdings" panose="05000000000000000000" pitchFamily="2" charset="2"/>
              </a:rPr>
              <a:t> </a:t>
            </a:r>
            <a:r>
              <a:rPr lang="de-DE" sz="1800" noProof="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Anpassungsstrategien in der Waldbewirtschaftung, die auf fundierten Kenntnissen über Baumarten beruhen, insbesondere im Zusammenhang mit der unterstützten Migration</a:t>
            </a:r>
            <a:endParaRPr lang="de-DE" sz="1800" noProof="0" dirty="0">
              <a:solidFill>
                <a:schemeClr val="bg1"/>
              </a:solidFill>
              <a:latin typeface="Times New Roman" panose="02020603050405020304" pitchFamily="18" charset="0"/>
              <a:ea typeface="Aptos" panose="020B0004020202020204" pitchFamily="34" charset="0"/>
              <a:cs typeface="Times New Roman" panose="02020603050405020304" pitchFamily="18" charset="0"/>
            </a:endParaRPr>
          </a:p>
          <a:p>
            <a:r>
              <a:rPr lang="de-DE" sz="2000" b="1" noProof="0" dirty="0">
                <a:solidFill>
                  <a:srgbClr val="C00000"/>
                </a:solidFill>
                <a:latin typeface="Times New Roman" panose="02020603050405020304" pitchFamily="18" charset="0"/>
                <a:cs typeface="Times New Roman" panose="02020603050405020304" pitchFamily="18" charset="0"/>
              </a:rPr>
              <a:t>Methoden:</a:t>
            </a:r>
            <a:r>
              <a:rPr lang="de-DE" sz="2000" b="1" noProof="0" dirty="0">
                <a:solidFill>
                  <a:srgbClr val="C00000"/>
                </a:solidFill>
                <a:effectLst/>
                <a:latin typeface="Times New Roman" panose="02020603050405020304" pitchFamily="18" charset="0"/>
                <a:ea typeface="Aptos" panose="020B0004020202020204" pitchFamily="34" charset="0"/>
              </a:rPr>
              <a:t> </a:t>
            </a:r>
            <a:r>
              <a:rPr lang="de-DE" sz="1800" noProof="0" dirty="0">
                <a:solidFill>
                  <a:schemeClr val="bg1"/>
                </a:solidFill>
                <a:latin typeface="Times New Roman" panose="02020603050405020304" pitchFamily="18" charset="0"/>
                <a:ea typeface="Aptos" panose="020B0004020202020204" pitchFamily="34" charset="0"/>
              </a:rPr>
              <a:t>A</a:t>
            </a:r>
            <a:r>
              <a:rPr lang="de-DE" sz="1800" noProof="0" dirty="0">
                <a:solidFill>
                  <a:schemeClr val="bg1"/>
                </a:solidFill>
                <a:effectLst/>
                <a:latin typeface="Times New Roman" panose="02020603050405020304" pitchFamily="18" charset="0"/>
                <a:ea typeface="Aptos" panose="020B0004020202020204" pitchFamily="34" charset="0"/>
              </a:rPr>
              <a:t>nalyse des langfristigen Höhenzuwachses von 18 Baumarten auf 1765 Langzeitversuchsflächen</a:t>
            </a:r>
          </a:p>
          <a:p>
            <a:r>
              <a:rPr lang="de-DE" sz="1800" noProof="0" dirty="0">
                <a:solidFill>
                  <a:schemeClr val="bg1"/>
                </a:solidFill>
                <a:effectLst/>
                <a:latin typeface="Times New Roman" panose="02020603050405020304" pitchFamily="18" charset="0"/>
                <a:ea typeface="Aptos" panose="020B0004020202020204" pitchFamily="34" charset="0"/>
              </a:rPr>
              <a:t>Untersuchung zum Bestandswachstum von zwei Baumarten auf 60 unbewirtschafteten Parzellen</a:t>
            </a:r>
            <a:endParaRPr lang="de-DE" sz="1800" kern="100" noProof="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r>
              <a:rPr lang="de-DE" sz="2000" b="1" noProof="0" dirty="0">
                <a:solidFill>
                  <a:srgbClr val="C00000"/>
                </a:solidFill>
                <a:effectLst/>
                <a:latin typeface="Times New Roman" panose="02020603050405020304" pitchFamily="18" charset="0"/>
                <a:ea typeface="Aptos" panose="020B0004020202020204" pitchFamily="34" charset="0"/>
              </a:rPr>
              <a:t>Ergebnisse</a:t>
            </a:r>
            <a:r>
              <a:rPr lang="de-DE" sz="2000" b="1" noProof="0" dirty="0">
                <a:effectLst/>
                <a:latin typeface="Times New Roman" panose="02020603050405020304" pitchFamily="18" charset="0"/>
                <a:ea typeface="Aptos" panose="020B0004020202020204" pitchFamily="34" charset="0"/>
              </a:rPr>
              <a:t>: </a:t>
            </a:r>
            <a:r>
              <a:rPr lang="de-DE" sz="1800" noProof="0" dirty="0">
                <a:effectLst/>
                <a:latin typeface="Times New Roman" panose="02020603050405020304" pitchFamily="18" charset="0"/>
                <a:ea typeface="Aptos" panose="020B0004020202020204" pitchFamily="34" charset="0"/>
              </a:rPr>
              <a:t>Höhenzuwachs zeigte positive, negative und indifferente Wachstumstrends</a:t>
            </a:r>
          </a:p>
          <a:p>
            <a:r>
              <a:rPr lang="de-DE" sz="1800" noProof="0" dirty="0">
                <a:latin typeface="Times New Roman" panose="02020603050405020304" pitchFamily="18" charset="0"/>
                <a:ea typeface="Aptos" panose="020B0004020202020204" pitchFamily="34" charset="0"/>
              </a:rPr>
              <a:t>N</a:t>
            </a:r>
            <a:r>
              <a:rPr lang="de-DE" sz="1800" noProof="0" dirty="0">
                <a:effectLst/>
                <a:latin typeface="Times New Roman" panose="02020603050405020304" pitchFamily="18" charset="0"/>
                <a:ea typeface="Aptos" panose="020B0004020202020204" pitchFamily="34" charset="0"/>
              </a:rPr>
              <a:t>icht-einheimische Arten erbringen eine vergleichbare Leistung wie einheimische Baumarten</a:t>
            </a:r>
            <a:r>
              <a:rPr lang="de-DE" sz="1800" noProof="0" dirty="0">
                <a:effectLst/>
              </a:rPr>
              <a:t> </a:t>
            </a:r>
            <a:endParaRPr lang="de-DE" sz="1800" kern="100" noProof="0" dirty="0">
              <a:latin typeface="Aptos" panose="020B0004020202020204" pitchFamily="34" charset="0"/>
              <a:cs typeface="Times New Roman" panose="02020603050405020304" pitchFamily="18" charset="0"/>
            </a:endParaRPr>
          </a:p>
          <a:p>
            <a:r>
              <a:rPr lang="de-DE" sz="1800" kern="100" noProof="0" dirty="0">
                <a:solidFill>
                  <a:schemeClr val="bg1"/>
                </a:solidFill>
                <a:latin typeface="Times New Roman" panose="02020603050405020304" pitchFamily="18" charset="0"/>
                <a:cs typeface="Times New Roman" panose="02020603050405020304" pitchFamily="18" charset="0"/>
              </a:rPr>
              <a:t>Bestandszuwachs bei beiden Arten</a:t>
            </a:r>
            <a:endParaRPr lang="de-DE" sz="1800" noProof="0" dirty="0">
              <a:solidFill>
                <a:schemeClr val="bg1"/>
              </a:solidFill>
              <a:latin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69BC6E83-42CB-10B5-1AFD-EA7AB4CCC9A1}"/>
              </a:ext>
            </a:extLst>
          </p:cNvPr>
          <p:cNvSpPr>
            <a:spLocks noGrp="1"/>
          </p:cNvSpPr>
          <p:nvPr>
            <p:ph type="title"/>
          </p:nvPr>
        </p:nvSpPr>
        <p:spPr/>
        <p:txBody>
          <a:bodyPr/>
          <a:lstStyle/>
          <a:p>
            <a:r>
              <a:rPr lang="de-DE" noProof="0" dirty="0"/>
              <a:t>Zusammenfassung - Abstract</a:t>
            </a:r>
          </a:p>
        </p:txBody>
      </p:sp>
    </p:spTree>
    <p:extLst>
      <p:ext uri="{BB962C8B-B14F-4D97-AF65-F5344CB8AC3E}">
        <p14:creationId xmlns:p14="http://schemas.microsoft.com/office/powerpoint/2010/main" val="25538684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16B547B-DD77-0226-035F-8DE5885E3C1E}"/>
              </a:ext>
            </a:extLst>
          </p:cNvPr>
          <p:cNvSpPr>
            <a:spLocks noGrp="1"/>
          </p:cNvSpPr>
          <p:nvPr>
            <p:ph type="body" sz="quarter" idx="10"/>
          </p:nvPr>
        </p:nvSpPr>
        <p:spPr>
          <a:xfrm>
            <a:off x="1023816" y="1976734"/>
            <a:ext cx="7810499" cy="4343383"/>
          </a:xfrm>
        </p:spPr>
        <p:txBody>
          <a:bodyPr/>
          <a:lstStyle/>
          <a:p>
            <a:pPr>
              <a:lnSpc>
                <a:spcPct val="115000"/>
              </a:lnSpc>
              <a:spcAft>
                <a:spcPts val="800"/>
              </a:spcAft>
              <a:buNone/>
            </a:pPr>
            <a:r>
              <a:rPr lang="de-DE" sz="2000" b="1" kern="100" noProof="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Grundlage: </a:t>
            </a:r>
            <a:r>
              <a:rPr lang="de-DE" sz="1800" kern="100" noProof="0" dirty="0">
                <a:effectLst/>
                <a:latin typeface="Times New Roman" panose="02020603050405020304" pitchFamily="18" charset="0"/>
                <a:ea typeface="Aptos" panose="020B0004020202020204" pitchFamily="34" charset="0"/>
                <a:cs typeface="Times New Roman" panose="02020603050405020304" pitchFamily="18" charset="0"/>
              </a:rPr>
              <a:t>erste Langzeit-Feldversuche im Jahr 1870 angelegt </a:t>
            </a:r>
          </a:p>
          <a:p>
            <a:pPr>
              <a:lnSpc>
                <a:spcPct val="115000"/>
              </a:lnSpc>
              <a:spcAft>
                <a:spcPts val="800"/>
              </a:spcAft>
              <a:buNone/>
            </a:pPr>
            <a:r>
              <a:rPr lang="de-DE" sz="1800" kern="100" noProof="0" dirty="0">
                <a:effectLst/>
                <a:latin typeface="Times New Roman" panose="02020603050405020304" pitchFamily="18" charset="0"/>
                <a:ea typeface="Aptos" panose="020B0004020202020204" pitchFamily="34" charset="0"/>
                <a:cs typeface="Times New Roman" panose="02020603050405020304" pitchFamily="18" charset="0"/>
              </a:rPr>
              <a:t>Einbringung verschiedener nicht-heimischer Baumarten, um deren Wachstum, Holzqualität und Anpassungsfähigkeit an die lokalen Standortbedingungen zu untersuchen </a:t>
            </a:r>
          </a:p>
          <a:p>
            <a:pPr>
              <a:lnSpc>
                <a:spcPct val="115000"/>
              </a:lnSpc>
              <a:spcAft>
                <a:spcPts val="800"/>
              </a:spcAft>
              <a:buNone/>
            </a:pPr>
            <a:r>
              <a:rPr lang="de-DE" sz="1800" kern="100" noProof="0" dirty="0">
                <a:effectLst/>
                <a:latin typeface="Times New Roman" panose="02020603050405020304" pitchFamily="18" charset="0"/>
                <a:ea typeface="Aptos" panose="020B0004020202020204" pitchFamily="34" charset="0"/>
                <a:cs typeface="Times New Roman" panose="02020603050405020304" pitchFamily="18" charset="0"/>
              </a:rPr>
              <a:t>seit 1960 Untersuchung Artspezifischer, bewirtschaftungsunabhängiger Langzeittrends im Waldbestandswachstum </a:t>
            </a:r>
            <a:r>
              <a:rPr lang="de-DE" sz="1800" kern="100" noProof="0" dirty="0">
                <a:effectLst/>
                <a:latin typeface="Aptos" panose="020B0004020202020204" pitchFamily="34" charset="0"/>
                <a:ea typeface="Aptos" panose="020B0004020202020204" pitchFamily="34" charset="0"/>
                <a:cs typeface="Times New Roman" panose="02020603050405020304" pitchFamily="18" charset="0"/>
              </a:rPr>
              <a:t> </a:t>
            </a:r>
            <a:endParaRPr lang="de-DE" sz="2000" kern="100" noProof="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buNone/>
            </a:pPr>
            <a:r>
              <a:rPr lang="de-DE" sz="2000" b="1" kern="100" noProof="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Ziele: </a:t>
            </a:r>
            <a:r>
              <a:rPr lang="de-DE" sz="1800" kern="100" noProof="0" dirty="0">
                <a:effectLst/>
                <a:latin typeface="Times New Roman" panose="02020603050405020304" pitchFamily="18" charset="0"/>
                <a:ea typeface="Aptos" panose="020B0004020202020204" pitchFamily="34" charset="0"/>
                <a:cs typeface="Times New Roman" panose="02020603050405020304" pitchFamily="18" charset="0"/>
              </a:rPr>
              <a:t>Wachstumsreaktionen der Baumarten auf Umweltveränderungen auf regionaler Ebene und im Vergleich zu Veränderungen, die in anderen Studien auf europäischer Ebene festgestellt wurden, aufzuzeigen. </a:t>
            </a:r>
          </a:p>
          <a:p>
            <a:pPr>
              <a:lnSpc>
                <a:spcPct val="115000"/>
              </a:lnSpc>
              <a:spcAft>
                <a:spcPts val="800"/>
              </a:spcAft>
              <a:buNone/>
            </a:pPr>
            <a:r>
              <a:rPr lang="de-DE" sz="1800" kern="100" noProof="0" dirty="0">
                <a:effectLst/>
                <a:latin typeface="Times New Roman" panose="02020603050405020304" pitchFamily="18" charset="0"/>
                <a:ea typeface="Aptos" panose="020B0004020202020204" pitchFamily="34" charset="0"/>
                <a:cs typeface="Times New Roman" panose="02020603050405020304" pitchFamily="18" charset="0"/>
              </a:rPr>
              <a:t>Sind Ergebnisse geeignet um Arten als potenzielle „Gewinner“ und „Verlierer“ zu klassifizieren</a:t>
            </a:r>
            <a:endParaRPr lang="de-DE" sz="1800" kern="100" noProof="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de-DE" sz="1800" kern="100" noProof="0" dirty="0">
                <a:effectLst/>
                <a:latin typeface="Aptos" panose="020B0004020202020204" pitchFamily="34" charset="0"/>
                <a:ea typeface="Aptos" panose="020B0004020202020204" pitchFamily="34" charset="0"/>
                <a:cs typeface="Times New Roman" panose="02020603050405020304" pitchFamily="18" charset="0"/>
              </a:rPr>
              <a:t> </a:t>
            </a:r>
          </a:p>
          <a:p>
            <a:endParaRPr lang="de-DE" noProof="0" dirty="0"/>
          </a:p>
        </p:txBody>
      </p:sp>
      <p:sp>
        <p:nvSpPr>
          <p:cNvPr id="3" name="Titel 2">
            <a:extLst>
              <a:ext uri="{FF2B5EF4-FFF2-40B4-BE49-F238E27FC236}">
                <a16:creationId xmlns:a16="http://schemas.microsoft.com/office/drawing/2014/main" id="{840BE136-D054-BDDC-0909-168395EAEAAE}"/>
              </a:ext>
            </a:extLst>
          </p:cNvPr>
          <p:cNvSpPr>
            <a:spLocks noGrp="1"/>
          </p:cNvSpPr>
          <p:nvPr>
            <p:ph type="title"/>
          </p:nvPr>
        </p:nvSpPr>
        <p:spPr/>
        <p:txBody>
          <a:bodyPr/>
          <a:lstStyle/>
          <a:p>
            <a:r>
              <a:rPr lang="de-DE" noProof="0" dirty="0"/>
              <a:t>Zusammenfassung – Introduction </a:t>
            </a:r>
          </a:p>
        </p:txBody>
      </p:sp>
    </p:spTree>
    <p:extLst>
      <p:ext uri="{BB962C8B-B14F-4D97-AF65-F5344CB8AC3E}">
        <p14:creationId xmlns:p14="http://schemas.microsoft.com/office/powerpoint/2010/main" val="23259639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9331AF1-19E3-E2EA-2450-B89CBF112F82}"/>
              </a:ext>
            </a:extLst>
          </p:cNvPr>
          <p:cNvSpPr>
            <a:spLocks noGrp="1"/>
          </p:cNvSpPr>
          <p:nvPr>
            <p:ph type="body" sz="quarter" idx="10"/>
          </p:nvPr>
        </p:nvSpPr>
        <p:spPr/>
        <p:txBody>
          <a:bodyPr/>
          <a:lstStyle/>
          <a:p>
            <a:r>
              <a:rPr lang="de-DE" sz="2000" noProof="0" dirty="0">
                <a:latin typeface="Times New Roman" panose="02020603050405020304" pitchFamily="18" charset="0"/>
                <a:cs typeface="Times New Roman" panose="02020603050405020304" pitchFamily="18" charset="0"/>
              </a:rPr>
              <a:t>Messungen mit Klinometern und Laserdendrometer</a:t>
            </a:r>
          </a:p>
          <a:p>
            <a:r>
              <a:rPr lang="de-DE" sz="2000" noProof="0" dirty="0">
                <a:latin typeface="Times New Roman" panose="02020603050405020304" pitchFamily="18" charset="0"/>
                <a:cs typeface="Times New Roman" panose="02020603050405020304" pitchFamily="18" charset="0"/>
              </a:rPr>
              <a:t>Repräsentative Unterstichproben, um Messaufwand zu verringern</a:t>
            </a:r>
          </a:p>
          <a:p>
            <a:r>
              <a:rPr lang="de-DE" sz="1800" noProof="0" dirty="0">
                <a:effectLst/>
                <a:latin typeface="Times New Roman" panose="02020603050405020304" pitchFamily="18" charset="0"/>
                <a:ea typeface="Aptos" panose="020B0004020202020204" pitchFamily="34" charset="0"/>
              </a:rPr>
              <a:t>1765 Versuchsparzellen, individuellen Parzellenflächen zwischen 0,01 und 10 ha</a:t>
            </a:r>
            <a:endParaRPr lang="de-DE" sz="1800" noProof="0" dirty="0">
              <a:latin typeface="Times New Roman" panose="02020603050405020304" pitchFamily="18" charset="0"/>
              <a:ea typeface="Aptos" panose="020B0004020202020204" pitchFamily="34" charset="0"/>
            </a:endParaRPr>
          </a:p>
          <a:p>
            <a:r>
              <a:rPr lang="de-DE" sz="2000" noProof="0" dirty="0">
                <a:effectLst/>
                <a:latin typeface="Times New Roman" panose="02020603050405020304" pitchFamily="18" charset="0"/>
                <a:ea typeface="Aptos" panose="020B0004020202020204" pitchFamily="34" charset="0"/>
              </a:rPr>
              <a:t>60 davon sind unbewirtschaftet mit Quercus petraea oder Pinus sylvestris</a:t>
            </a:r>
            <a:endParaRPr lang="de-DE" sz="2000" noProof="0" dirty="0">
              <a:latin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DE952393-2AC9-FE27-D0FD-7384B1A78B03}"/>
              </a:ext>
            </a:extLst>
          </p:cNvPr>
          <p:cNvSpPr>
            <a:spLocks noGrp="1"/>
          </p:cNvSpPr>
          <p:nvPr>
            <p:ph type="title"/>
          </p:nvPr>
        </p:nvSpPr>
        <p:spPr/>
        <p:txBody>
          <a:bodyPr/>
          <a:lstStyle/>
          <a:p>
            <a:r>
              <a:rPr lang="de-DE" noProof="0" dirty="0"/>
              <a:t>Zusammenfassung - Tree Data</a:t>
            </a:r>
          </a:p>
        </p:txBody>
      </p:sp>
      <p:sp>
        <p:nvSpPr>
          <p:cNvPr id="6" name="Textfeld 5">
            <a:extLst>
              <a:ext uri="{FF2B5EF4-FFF2-40B4-BE49-F238E27FC236}">
                <a16:creationId xmlns:a16="http://schemas.microsoft.com/office/drawing/2014/main" id="{A8297AF5-6F40-53CE-0965-58AC49515617}"/>
              </a:ext>
            </a:extLst>
          </p:cNvPr>
          <p:cNvSpPr txBox="1"/>
          <p:nvPr/>
        </p:nvSpPr>
        <p:spPr>
          <a:xfrm>
            <a:off x="1023815" y="5928852"/>
            <a:ext cx="4098791" cy="400110"/>
          </a:xfrm>
          <a:prstGeom prst="rect">
            <a:avLst/>
          </a:prstGeom>
          <a:noFill/>
        </p:spPr>
        <p:txBody>
          <a:bodyPr wrap="square" rtlCol="0">
            <a:spAutoFit/>
          </a:bodyPr>
          <a:lstStyle/>
          <a:p>
            <a:r>
              <a:rPr lang="de-DE" sz="1000" dirty="0">
                <a:solidFill>
                  <a:schemeClr val="bg1"/>
                </a:solidFill>
                <a:latin typeface="Times New Roman" panose="02020603050405020304" pitchFamily="18" charset="0"/>
                <a:cs typeface="Times New Roman" panose="02020603050405020304" pitchFamily="18" charset="0"/>
              </a:rPr>
              <a:t>Klinometer: </a:t>
            </a:r>
            <a:r>
              <a:rPr lang="de-DE" sz="1000" dirty="0">
                <a:latin typeface="Times New Roman" panose="02020603050405020304" pitchFamily="18" charset="0"/>
                <a:cs typeface="Times New Roman" panose="02020603050405020304" pitchFamily="18" charset="0"/>
                <a:hlinkClick r:id="rId2"/>
              </a:rPr>
              <a:t>Neigungsmesser – Wikipedia</a:t>
            </a:r>
            <a:endParaRPr lang="de-DE" sz="1000" dirty="0">
              <a:latin typeface="Times New Roman" panose="02020603050405020304" pitchFamily="18" charset="0"/>
              <a:cs typeface="Times New Roman" panose="02020603050405020304" pitchFamily="18" charset="0"/>
            </a:endParaRPr>
          </a:p>
          <a:p>
            <a:r>
              <a:rPr lang="de-DE" sz="1000" dirty="0">
                <a:solidFill>
                  <a:schemeClr val="bg1"/>
                </a:solidFill>
                <a:latin typeface="Times New Roman" panose="02020603050405020304" pitchFamily="18" charset="0"/>
                <a:cs typeface="Times New Roman" panose="02020603050405020304" pitchFamily="18" charset="0"/>
              </a:rPr>
              <a:t>Unterstichprobe: </a:t>
            </a:r>
            <a:r>
              <a:rPr lang="de-DE" sz="1000" dirty="0">
                <a:latin typeface="Times New Roman" panose="02020603050405020304" pitchFamily="18" charset="0"/>
                <a:cs typeface="Times New Roman" panose="02020603050405020304" pitchFamily="18" charset="0"/>
                <a:hlinkClick r:id="rId3"/>
              </a:rPr>
              <a:t>Erforschung von Über- und Unterproben – Definitionen</a:t>
            </a:r>
            <a:endParaRPr lang="de-DE" sz="1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1316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C7F81A2-4C96-90D5-6E52-D7C95B530815}"/>
              </a:ext>
            </a:extLst>
          </p:cNvPr>
          <p:cNvSpPr>
            <a:spLocks noGrp="1"/>
          </p:cNvSpPr>
          <p:nvPr>
            <p:ph type="body" sz="quarter" idx="10"/>
          </p:nvPr>
        </p:nvSpPr>
        <p:spPr/>
        <p:txBody>
          <a:bodyPr/>
          <a:lstStyle/>
          <a:p>
            <a:endParaRPr lang="de-DE" noProof="0" dirty="0"/>
          </a:p>
        </p:txBody>
      </p:sp>
      <p:sp>
        <p:nvSpPr>
          <p:cNvPr id="3" name="Titel 2">
            <a:extLst>
              <a:ext uri="{FF2B5EF4-FFF2-40B4-BE49-F238E27FC236}">
                <a16:creationId xmlns:a16="http://schemas.microsoft.com/office/drawing/2014/main" id="{14D42E94-C9D2-2581-13A0-42454EFE88E0}"/>
              </a:ext>
            </a:extLst>
          </p:cNvPr>
          <p:cNvSpPr>
            <a:spLocks noGrp="1"/>
          </p:cNvSpPr>
          <p:nvPr>
            <p:ph type="title"/>
          </p:nvPr>
        </p:nvSpPr>
        <p:spPr/>
        <p:txBody>
          <a:bodyPr/>
          <a:lstStyle/>
          <a:p>
            <a:endParaRPr lang="de-DE" noProof="0" dirty="0"/>
          </a:p>
        </p:txBody>
      </p:sp>
      <p:pic>
        <p:nvPicPr>
          <p:cNvPr id="5" name="Grafik 4" descr="Ein Bild, das Text, Screenshot, Zahl, Dokument enthält.&#10;&#10;KI-generierte Inhalte können fehlerhaft sein.">
            <a:extLst>
              <a:ext uri="{FF2B5EF4-FFF2-40B4-BE49-F238E27FC236}">
                <a16:creationId xmlns:a16="http://schemas.microsoft.com/office/drawing/2014/main" id="{BDC9B18D-F2F6-EDC6-CDB9-B66CD80FE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815" y="229389"/>
            <a:ext cx="7129451" cy="5897200"/>
          </a:xfrm>
          <a:prstGeom prst="rect">
            <a:avLst/>
          </a:prstGeom>
          <a:ln>
            <a:solidFill>
              <a:schemeClr val="bg2"/>
            </a:solidFill>
          </a:ln>
        </p:spPr>
      </p:pic>
      <p:sp>
        <p:nvSpPr>
          <p:cNvPr id="6" name="Textfeld 5">
            <a:extLst>
              <a:ext uri="{FF2B5EF4-FFF2-40B4-BE49-F238E27FC236}">
                <a16:creationId xmlns:a16="http://schemas.microsoft.com/office/drawing/2014/main" id="{824DE62A-E6CD-5E8A-E7D8-C2DDFF05D07D}"/>
              </a:ext>
            </a:extLst>
          </p:cNvPr>
          <p:cNvSpPr txBox="1"/>
          <p:nvPr/>
        </p:nvSpPr>
        <p:spPr>
          <a:xfrm>
            <a:off x="1023815" y="6126589"/>
            <a:ext cx="2296355" cy="400110"/>
          </a:xfrm>
          <a:prstGeom prst="rect">
            <a:avLst/>
          </a:prstGeom>
          <a:noFill/>
        </p:spPr>
        <p:txBody>
          <a:bodyPr wrap="square" rtlCol="0">
            <a:spAutoFit/>
          </a:bodyPr>
          <a:lstStyle/>
          <a:p>
            <a:r>
              <a:rPr lang="de-DE" sz="1000" noProof="0" dirty="0">
                <a:solidFill>
                  <a:schemeClr val="bg2"/>
                </a:solidFill>
                <a:latin typeface="Times New Roman" panose="02020603050405020304" pitchFamily="18" charset="0"/>
                <a:cs typeface="Times New Roman" panose="02020603050405020304" pitchFamily="18" charset="0"/>
              </a:rPr>
              <a:t>Abb. 3: </a:t>
            </a:r>
            <a:r>
              <a:rPr lang="de-DE" sz="1000" noProof="0" dirty="0">
                <a:solidFill>
                  <a:schemeClr val="bg1"/>
                </a:solidFill>
                <a:latin typeface="Times New Roman" panose="02020603050405020304" pitchFamily="18" charset="0"/>
                <a:cs typeface="Times New Roman" panose="02020603050405020304" pitchFamily="18" charset="0"/>
                <a:hlinkClick r:id="rId4"/>
              </a:rPr>
              <a:t>https://doi.org/10.3390/f16020225</a:t>
            </a:r>
            <a:r>
              <a:rPr lang="de-DE" sz="1000" noProof="0" dirty="0">
                <a:solidFill>
                  <a:schemeClr val="bg1"/>
                </a:solidFill>
                <a:latin typeface="Times New Roman" panose="02020603050405020304" pitchFamily="18" charset="0"/>
                <a:cs typeface="Times New Roman" panose="02020603050405020304" pitchFamily="18" charset="0"/>
              </a:rPr>
              <a:t> </a:t>
            </a:r>
            <a:endParaRPr lang="de-DE" sz="1000" noProof="0" dirty="0">
              <a:solidFill>
                <a:schemeClr val="bg2"/>
              </a:solidFill>
              <a:latin typeface="Times New Roman" panose="02020603050405020304" pitchFamily="18" charset="0"/>
              <a:cs typeface="Times New Roman" panose="02020603050405020304" pitchFamily="18" charset="0"/>
            </a:endParaRPr>
          </a:p>
        </p:txBody>
      </p:sp>
      <p:pic>
        <p:nvPicPr>
          <p:cNvPr id="8" name="Grafik 7" descr="Ein Bild, das Text, Screenshot, Schrift enthält.&#10;&#10;KI-generierte Inhalte können fehlerhaft sein.">
            <a:extLst>
              <a:ext uri="{FF2B5EF4-FFF2-40B4-BE49-F238E27FC236}">
                <a16:creationId xmlns:a16="http://schemas.microsoft.com/office/drawing/2014/main" id="{1A65A8E9-CD27-6410-FA7C-6BD553E56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6004" y="677556"/>
            <a:ext cx="3840445" cy="5000866"/>
          </a:xfrm>
          <a:prstGeom prst="rect">
            <a:avLst/>
          </a:prstGeom>
        </p:spPr>
      </p:pic>
    </p:spTree>
    <p:extLst>
      <p:ext uri="{BB962C8B-B14F-4D97-AF65-F5344CB8AC3E}">
        <p14:creationId xmlns:p14="http://schemas.microsoft.com/office/powerpoint/2010/main" val="37593677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BC00DD0-D596-567A-EFD9-5A26A7F9E102}"/>
              </a:ext>
            </a:extLst>
          </p:cNvPr>
          <p:cNvSpPr>
            <a:spLocks noGrp="1"/>
          </p:cNvSpPr>
          <p:nvPr>
            <p:ph type="body" sz="quarter" idx="10"/>
          </p:nvPr>
        </p:nvSpPr>
        <p:spPr/>
        <p:txBody>
          <a:bodyPr/>
          <a:lstStyle/>
          <a:p>
            <a:endParaRPr lang="de-DE" noProof="0" dirty="0"/>
          </a:p>
        </p:txBody>
      </p:sp>
      <p:sp>
        <p:nvSpPr>
          <p:cNvPr id="3" name="Titel 2">
            <a:extLst>
              <a:ext uri="{FF2B5EF4-FFF2-40B4-BE49-F238E27FC236}">
                <a16:creationId xmlns:a16="http://schemas.microsoft.com/office/drawing/2014/main" id="{111F7654-46C4-063F-655F-2ECA8362AB2D}"/>
              </a:ext>
            </a:extLst>
          </p:cNvPr>
          <p:cNvSpPr>
            <a:spLocks noGrp="1"/>
          </p:cNvSpPr>
          <p:nvPr>
            <p:ph type="title"/>
          </p:nvPr>
        </p:nvSpPr>
        <p:spPr/>
        <p:txBody>
          <a:bodyPr/>
          <a:lstStyle/>
          <a:p>
            <a:endParaRPr lang="de-DE" noProof="0" dirty="0"/>
          </a:p>
        </p:txBody>
      </p:sp>
      <p:pic>
        <p:nvPicPr>
          <p:cNvPr id="5" name="Grafik 4" descr="Ein Bild, das Text, Diagramm, Karte enthält.&#10;&#10;KI-generierte Inhalte können fehlerhaft sein.">
            <a:extLst>
              <a:ext uri="{FF2B5EF4-FFF2-40B4-BE49-F238E27FC236}">
                <a16:creationId xmlns:a16="http://schemas.microsoft.com/office/drawing/2014/main" id="{6D437FFB-E408-800B-EE75-DD66DF8C5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815" y="271267"/>
            <a:ext cx="9504233" cy="5768943"/>
          </a:xfrm>
          <a:prstGeom prst="rect">
            <a:avLst/>
          </a:prstGeom>
        </p:spPr>
      </p:pic>
      <p:sp>
        <p:nvSpPr>
          <p:cNvPr id="7" name="Textfeld 6">
            <a:extLst>
              <a:ext uri="{FF2B5EF4-FFF2-40B4-BE49-F238E27FC236}">
                <a16:creationId xmlns:a16="http://schemas.microsoft.com/office/drawing/2014/main" id="{97241ACA-C008-BC48-D1EC-9675E15DD8FF}"/>
              </a:ext>
            </a:extLst>
          </p:cNvPr>
          <p:cNvSpPr txBox="1"/>
          <p:nvPr/>
        </p:nvSpPr>
        <p:spPr>
          <a:xfrm>
            <a:off x="1023815" y="6040210"/>
            <a:ext cx="3325906" cy="400110"/>
          </a:xfrm>
          <a:prstGeom prst="rect">
            <a:avLst/>
          </a:prstGeom>
          <a:noFill/>
        </p:spPr>
        <p:txBody>
          <a:bodyPr wrap="square" rtlCol="0">
            <a:spAutoFit/>
          </a:bodyPr>
          <a:lstStyle/>
          <a:p>
            <a:r>
              <a:rPr lang="de-DE" sz="1000" noProof="0" dirty="0">
                <a:solidFill>
                  <a:schemeClr val="bg2"/>
                </a:solidFill>
                <a:latin typeface="Times New Roman" panose="02020603050405020304" pitchFamily="18" charset="0"/>
                <a:cs typeface="Times New Roman" panose="02020603050405020304" pitchFamily="18" charset="0"/>
              </a:rPr>
              <a:t>Abb. 4:</a:t>
            </a:r>
          </a:p>
          <a:p>
            <a:r>
              <a:rPr lang="de-DE" sz="1000" noProof="0" dirty="0">
                <a:solidFill>
                  <a:schemeClr val="bg1"/>
                </a:solidFill>
                <a:latin typeface="Times New Roman" panose="02020603050405020304" pitchFamily="18" charset="0"/>
                <a:cs typeface="Times New Roman" panose="02020603050405020304" pitchFamily="18" charset="0"/>
                <a:hlinkClick r:id="rId3"/>
              </a:rPr>
              <a:t>https://doi.org/10.3390/f16020225</a:t>
            </a:r>
            <a:r>
              <a:rPr lang="de-DE" sz="1000" noProof="0" dirty="0">
                <a:solidFill>
                  <a:schemeClr val="bg1"/>
                </a:solidFill>
                <a:latin typeface="Times New Roman" panose="02020603050405020304" pitchFamily="18" charset="0"/>
                <a:cs typeface="Times New Roman" panose="02020603050405020304" pitchFamily="18" charset="0"/>
              </a:rPr>
              <a:t> </a:t>
            </a:r>
            <a:endParaRPr lang="de-DE" sz="1000" noProof="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0990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5602DC0-07F1-9F2F-360D-B446E9694AB5}"/>
              </a:ext>
            </a:extLst>
          </p:cNvPr>
          <p:cNvSpPr>
            <a:spLocks noGrp="1"/>
          </p:cNvSpPr>
          <p:nvPr>
            <p:ph type="body" sz="quarter" idx="10"/>
          </p:nvPr>
        </p:nvSpPr>
        <p:spPr/>
        <p:txBody>
          <a:bodyPr/>
          <a:lstStyle/>
          <a:p>
            <a:endParaRPr lang="de-DE" noProof="0" dirty="0"/>
          </a:p>
        </p:txBody>
      </p:sp>
      <p:sp>
        <p:nvSpPr>
          <p:cNvPr id="3" name="Titel 2">
            <a:extLst>
              <a:ext uri="{FF2B5EF4-FFF2-40B4-BE49-F238E27FC236}">
                <a16:creationId xmlns:a16="http://schemas.microsoft.com/office/drawing/2014/main" id="{D960E930-1E86-A4C0-A86A-BD1EF46F4562}"/>
              </a:ext>
            </a:extLst>
          </p:cNvPr>
          <p:cNvSpPr>
            <a:spLocks noGrp="1"/>
          </p:cNvSpPr>
          <p:nvPr>
            <p:ph type="title"/>
          </p:nvPr>
        </p:nvSpPr>
        <p:spPr/>
        <p:txBody>
          <a:bodyPr/>
          <a:lstStyle/>
          <a:p>
            <a:r>
              <a:rPr lang="de-DE" sz="2800" noProof="0" dirty="0"/>
              <a:t>Zusammenfassung – Study Region</a:t>
            </a:r>
          </a:p>
        </p:txBody>
      </p:sp>
      <p:pic>
        <p:nvPicPr>
          <p:cNvPr id="5" name="Grafik 4" descr="Ein Bild, das Text, Schrift, Handschrift, Diagramm enthält.&#10;&#10;KI-generierte Inhalte können fehlerhaft sein.">
            <a:extLst>
              <a:ext uri="{FF2B5EF4-FFF2-40B4-BE49-F238E27FC236}">
                <a16:creationId xmlns:a16="http://schemas.microsoft.com/office/drawing/2014/main" id="{91F6DABB-8235-E122-3A64-4C8973BF6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318" y="136543"/>
            <a:ext cx="5108984" cy="6584913"/>
          </a:xfrm>
          <a:prstGeom prst="rect">
            <a:avLst/>
          </a:prstGeom>
        </p:spPr>
      </p:pic>
      <p:sp>
        <p:nvSpPr>
          <p:cNvPr id="6" name="Textfeld 5">
            <a:extLst>
              <a:ext uri="{FF2B5EF4-FFF2-40B4-BE49-F238E27FC236}">
                <a16:creationId xmlns:a16="http://schemas.microsoft.com/office/drawing/2014/main" id="{F62EA491-6BD2-0F1A-8319-60830AE556A2}"/>
              </a:ext>
            </a:extLst>
          </p:cNvPr>
          <p:cNvSpPr txBox="1"/>
          <p:nvPr/>
        </p:nvSpPr>
        <p:spPr>
          <a:xfrm>
            <a:off x="6113930" y="6305957"/>
            <a:ext cx="1326776" cy="830997"/>
          </a:xfrm>
          <a:prstGeom prst="rect">
            <a:avLst/>
          </a:prstGeom>
          <a:noFill/>
        </p:spPr>
        <p:txBody>
          <a:bodyPr wrap="square" rtlCol="0">
            <a:spAutoFit/>
          </a:bodyPr>
          <a:lstStyle/>
          <a:p>
            <a:r>
              <a:rPr lang="de-DE" sz="1000" noProof="0" dirty="0">
                <a:solidFill>
                  <a:schemeClr val="bg2"/>
                </a:solidFill>
              </a:rPr>
              <a:t>Abb. 5: </a:t>
            </a:r>
            <a:r>
              <a:rPr lang="de-DE" sz="1000" noProof="0" dirty="0">
                <a:solidFill>
                  <a:schemeClr val="bg1"/>
                </a:solidFill>
                <a:latin typeface="Times New Roman" panose="02020603050405020304" pitchFamily="18" charset="0"/>
                <a:cs typeface="Times New Roman" panose="02020603050405020304" pitchFamily="18" charset="0"/>
                <a:hlinkClick r:id="rId3"/>
              </a:rPr>
              <a:t>https://doi.org/10.3390/f16020225</a:t>
            </a:r>
            <a:r>
              <a:rPr lang="de-DE" sz="1000" noProof="0" dirty="0">
                <a:solidFill>
                  <a:schemeClr val="bg1"/>
                </a:solidFill>
                <a:latin typeface="Times New Roman" panose="02020603050405020304" pitchFamily="18" charset="0"/>
                <a:cs typeface="Times New Roman" panose="02020603050405020304" pitchFamily="18" charset="0"/>
              </a:rPr>
              <a:t> </a:t>
            </a:r>
            <a:endParaRPr lang="de-DE" sz="1000" noProof="0" dirty="0">
              <a:solidFill>
                <a:schemeClr val="bg2"/>
              </a:solidFill>
              <a:latin typeface="Times New Roman" panose="02020603050405020304" pitchFamily="18" charset="0"/>
              <a:cs typeface="Times New Roman" panose="02020603050405020304" pitchFamily="18" charset="0"/>
            </a:endParaRPr>
          </a:p>
          <a:p>
            <a:endParaRPr lang="de-DE" noProof="0" dirty="0">
              <a:solidFill>
                <a:schemeClr val="bg2"/>
              </a:solidFill>
            </a:endParaRPr>
          </a:p>
        </p:txBody>
      </p:sp>
    </p:spTree>
    <p:extLst>
      <p:ext uri="{BB962C8B-B14F-4D97-AF65-F5344CB8AC3E}">
        <p14:creationId xmlns:p14="http://schemas.microsoft.com/office/powerpoint/2010/main" val="27355962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Theme1">
  <a:themeElements>
    <a:clrScheme name="HNEE">
      <a:dk1>
        <a:srgbClr val="004D3D"/>
      </a:dk1>
      <a:lt1>
        <a:sysClr val="window" lastClr="FFFFFF"/>
      </a:lt1>
      <a:dk2>
        <a:srgbClr val="004D3D"/>
      </a:dk2>
      <a:lt2>
        <a:srgbClr val="FFFFFF"/>
      </a:lt2>
      <a:accent1>
        <a:srgbClr val="E8E83A"/>
      </a:accent1>
      <a:accent2>
        <a:srgbClr val="CF5493"/>
      </a:accent2>
      <a:accent3>
        <a:srgbClr val="DEAB42"/>
      </a:accent3>
      <a:accent4>
        <a:srgbClr val="74B5BA"/>
      </a:accent4>
      <a:accent5>
        <a:srgbClr val="A8D0F2"/>
      </a:accent5>
      <a:accent6>
        <a:srgbClr val="DEAB42"/>
      </a:accent6>
      <a:hlink>
        <a:srgbClr val="E8E83A"/>
      </a:hlink>
      <a:folHlink>
        <a:srgbClr val="95B3D7"/>
      </a:folHlink>
    </a:clrScheme>
    <a:fontScheme name="HNEE">
      <a:majorFont>
        <a:latin typeface="Source Serif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A_Win32_MW_JS_SL_v2.potx" id="{F3EA0D10-81D8-413D-A4CA-F5D1D5CC8037}" vid="{9BA86A48-81B4-441C-9F07-EEAF91A8FC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2F651C-E5DA-470F-A6A6-D70E9A5EBFB8}">
  <ds:schemaRefs>
    <ds:schemaRef ds:uri="http://schemas.microsoft.com/sharepoint/v3/contenttype/forms"/>
  </ds:schemaRefs>
</ds:datastoreItem>
</file>

<file path=customXml/itemProps2.xml><?xml version="1.0" encoding="utf-8"?>
<ds:datastoreItem xmlns:ds="http://schemas.openxmlformats.org/officeDocument/2006/customXml" ds:itemID="{E24273A0-A4DF-47AA-BF1F-8758123399CE}">
  <ds:schemaRefs>
    <ds:schemaRef ds:uri="http://schemas.microsoft.com/office/infopath/2007/PartnerControls"/>
    <ds:schemaRef ds:uri="71af3243-3dd4-4a8d-8c0d-dd76da1f02a5"/>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16c05727-aa75-4e4a-9b5f-8a80a1165891"/>
    <ds:schemaRef ds:uri="http://purl.org/dc/dcmitype/"/>
    <ds:schemaRef ds:uri="http://purl.org/dc/terms/"/>
  </ds:schemaRefs>
</ds:datastoreItem>
</file>

<file path=customXml/itemProps3.xml><?xml version="1.0" encoding="utf-8"?>
<ds:datastoreItem xmlns:ds="http://schemas.openxmlformats.org/officeDocument/2006/customXml" ds:itemID="{FD975AF8-B1C6-436B-A274-2C3ADC779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976</Words>
  <Application>Microsoft Office PowerPoint</Application>
  <PresentationFormat>Breitbild</PresentationFormat>
  <Paragraphs>105</Paragraphs>
  <Slides>20</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20</vt:i4>
      </vt:variant>
    </vt:vector>
  </HeadingPairs>
  <TitlesOfParts>
    <vt:vector size="30" baseType="lpstr">
      <vt:lpstr>Aptos</vt:lpstr>
      <vt:lpstr>Arial</vt:lpstr>
      <vt:lpstr>Calibri</vt:lpstr>
      <vt:lpstr>Calibri Light</vt:lpstr>
      <vt:lpstr>Source Sans Pro</vt:lpstr>
      <vt:lpstr>Source Sans Pro Light</vt:lpstr>
      <vt:lpstr>Source Serif Pro</vt:lpstr>
      <vt:lpstr>Times New Roman</vt:lpstr>
      <vt:lpstr>Wingdings</vt:lpstr>
      <vt:lpstr>Theme1</vt:lpstr>
      <vt:lpstr>Präsentation zum Modul Aktuelle Wissenschaftliche Diskurse und Ergebnisse I    Von: Karl F. Apel Bei: Prof. Dr. Daniel Johnson Am: 02.04.2025   </vt:lpstr>
      <vt:lpstr>Gliederung</vt:lpstr>
      <vt:lpstr>Kuze Vorstellung des Artikels </vt:lpstr>
      <vt:lpstr>Zusammenfassung - Abstract</vt:lpstr>
      <vt:lpstr>Zusammenfassung – Introduction </vt:lpstr>
      <vt:lpstr>Zusammenfassung - Tree Data</vt:lpstr>
      <vt:lpstr>PowerPoint-Präsentation</vt:lpstr>
      <vt:lpstr>PowerPoint-Präsentation</vt:lpstr>
      <vt:lpstr>Zusammenfassung – Study Region</vt:lpstr>
      <vt:lpstr>Zusammenfassung – Tree Height Increment Modeling </vt:lpstr>
      <vt:lpstr>Zusammenfassung - Forest Stand Growth Analysis</vt:lpstr>
      <vt:lpstr>Zusammenfassung  Results </vt:lpstr>
      <vt:lpstr>Zusammenfassung Results</vt:lpstr>
      <vt:lpstr>Zusammenfassung Results </vt:lpstr>
      <vt:lpstr>Zusammenfassung – Discussion </vt:lpstr>
      <vt:lpstr>Zusammenfassung – Discussion </vt:lpstr>
      <vt:lpstr>Zusammenfassung – Conclusion   </vt:lpstr>
      <vt:lpstr>Einordnung/Kritik</vt:lpstr>
      <vt:lpstr>Vielen Dank für eure Aufmerksamkeit :-)</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2</cp:revision>
  <dcterms:created xsi:type="dcterms:W3CDTF">2022-03-17T14:24:25Z</dcterms:created>
  <dcterms:modified xsi:type="dcterms:W3CDTF">2025-04-01T23:27:19Z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