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8" r:id="rId4"/>
    <p:sldMasterId id="2147483690" r:id="rId5"/>
  </p:sldMasterIdLst>
  <p:notesMasterIdLst>
    <p:notesMasterId r:id="rId9"/>
  </p:notesMasterIdLst>
  <p:handoutMasterIdLst>
    <p:handoutMasterId r:id="rId10"/>
  </p:handoutMasterIdLst>
  <p:sldIdLst>
    <p:sldId id="479" r:id="rId6"/>
    <p:sldId id="484" r:id="rId7"/>
    <p:sldId id="48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7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3D"/>
    <a:srgbClr val="CF5493"/>
    <a:srgbClr val="E8E83A"/>
    <a:srgbClr val="74B5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3979" autoAdjust="0"/>
  </p:normalViewPr>
  <p:slideViewPr>
    <p:cSldViewPr snapToGrid="0">
      <p:cViewPr varScale="1">
        <p:scale>
          <a:sx n="93" d="100"/>
          <a:sy n="93" d="100"/>
        </p:scale>
        <p:origin x="96" y="258"/>
      </p:cViewPr>
      <p:guideLst>
        <p:guide orient="horz" pos="3672"/>
        <p:guide pos="3840"/>
      </p:guideLst>
    </p:cSldViewPr>
  </p:slideViewPr>
  <p:outlineViewPr>
    <p:cViewPr>
      <p:scale>
        <a:sx n="33" d="100"/>
        <a:sy n="33" d="100"/>
      </p:scale>
      <p:origin x="0" y="-1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2800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A0C9-EE51-4DC9-95EE-2E20892BD2BF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82DC8-9E79-4EEF-AB64-BDBF81A34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79136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31DFB3-42E8-9540-92FB-4AE3F4203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" y="0"/>
            <a:ext cx="12191999" cy="6857999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8E2CE6-6A25-40B9-BD31-82C7507389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80373" y="914400"/>
            <a:ext cx="6297809" cy="2701846"/>
          </a:xfrm>
          <a:prstGeom prst="rect">
            <a:avLst/>
          </a:prstGeom>
          <a:noFill/>
        </p:spPr>
        <p:txBody>
          <a:bodyPr anchor="b"/>
          <a:lstStyle>
            <a:lvl1pPr>
              <a:defRPr sz="4000" b="0" baseline="0">
                <a:solidFill>
                  <a:schemeClr val="tx1"/>
                </a:solidFill>
                <a:latin typeface="Source Serif Pro" panose="02040603050405020204" pitchFamily="18" charset="0"/>
                <a:ea typeface="Source Serif Pro" panose="02040603050405020204" pitchFamily="18" charset="0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Überschrift</a:t>
            </a:r>
            <a:endParaRPr lang="en-US" dirty="0"/>
          </a:p>
        </p:txBody>
      </p:sp>
      <p:sp>
        <p:nvSpPr>
          <p:cNvPr id="6" name="Rechteck 5"/>
          <p:cNvSpPr/>
          <p:nvPr userDrawn="1"/>
        </p:nvSpPr>
        <p:spPr>
          <a:xfrm>
            <a:off x="5915134" y="3649526"/>
            <a:ext cx="725939" cy="5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799" y="5555449"/>
            <a:ext cx="2467058" cy="962191"/>
          </a:xfrm>
          <a:prstGeom prst="rect">
            <a:avLst/>
          </a:prstGeom>
        </p:spPr>
      </p:pic>
      <p:sp>
        <p:nvSpPr>
          <p:cNvPr id="10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5474" y="1257425"/>
            <a:ext cx="5400000" cy="54000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indent="0">
              <a:buNone/>
              <a:defRPr sz="3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A116A2E3-682D-BD4F-9FC9-4546B0C9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999068"/>
            <a:ext cx="10216105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1056DE-470B-C64D-99AE-5039A021EC5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41616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4ADA9C53-0DC4-4D43-B80C-9B0A9E0EBDE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672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F8E68047-DF25-AB45-A0F0-F4DFE23516C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06672" y="3336211"/>
            <a:ext cx="2286000" cy="24909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61DB1B27-14E7-1549-BDAA-6DD31A1B1FC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839200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2" name="Text Placeholder 4">
            <a:extLst>
              <a:ext uri="{FF2B5EF4-FFF2-40B4-BE49-F238E27FC236}">
                <a16:creationId xmlns:a16="http://schemas.microsoft.com/office/drawing/2014/main" id="{69D66743-22F2-C84F-9FD2-F350766D6CD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839200" y="3331030"/>
            <a:ext cx="2286000" cy="246653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A38EF55-8739-4A40-A228-67296EA938B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574144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268DC74C-B0F9-2649-BEC3-BBA0BD73765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557921" y="3331029"/>
            <a:ext cx="2286000" cy="24665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1422B-E6C5-43B2-9F2B-DECEB381214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68377" y="3331029"/>
            <a:ext cx="2286000" cy="246697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buNone/>
              <a:defRPr sz="1400"/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7" name="Textfeld 16"/>
          <p:cNvSpPr txBox="1"/>
          <p:nvPr userDrawn="1"/>
        </p:nvSpPr>
        <p:spPr>
          <a:xfrm>
            <a:off x="947063" y="6435673"/>
            <a:ext cx="5465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>
                <a:solidFill>
                  <a:schemeClr val="tx1"/>
                </a:solidFill>
                <a:latin typeface="+mj-lt"/>
              </a:rPr>
              <a:t>Hochschule für nachhaltige Entwicklung Eberswalde (HNEE) </a:t>
            </a:r>
          </a:p>
        </p:txBody>
      </p:sp>
      <p:cxnSp>
        <p:nvCxnSpPr>
          <p:cNvPr id="18" name="Gerade Verbindung 17"/>
          <p:cNvCxnSpPr/>
          <p:nvPr userDrawn="1"/>
        </p:nvCxnSpPr>
        <p:spPr>
          <a:xfrm>
            <a:off x="1037344" y="6693468"/>
            <a:ext cx="3629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/>
          <p:cNvSpPr/>
          <p:nvPr userDrawn="1"/>
        </p:nvSpPr>
        <p:spPr>
          <a:xfrm>
            <a:off x="1067960" y="1821827"/>
            <a:ext cx="725939" cy="3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6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9" name="Rechteck 18"/>
          <p:cNvSpPr/>
          <p:nvPr userDrawn="1"/>
        </p:nvSpPr>
        <p:spPr>
          <a:xfrm>
            <a:off x="0" y="0"/>
            <a:ext cx="82523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9316" y="6486484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solidFill>
                  <a:srgbClr val="004D3D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solidFill>
                <a:srgbClr val="004D3D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186863"/>
            <a:ext cx="482976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256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14" pos="148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1C010F4-E1E5-354F-9B4A-6253D3DC2F9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36641" y="3044590"/>
            <a:ext cx="4868860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C2F7C8C0-EB32-3C44-930E-DE05403C543A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6285649" y="3044590"/>
            <a:ext cx="4868860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06473F2-000A-7C44-9048-A0C0D4B65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305" y="999068"/>
            <a:ext cx="10125809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EAB7162A-656B-3447-976F-951853C325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1616" y="2328554"/>
            <a:ext cx="4963884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baseline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C8B98E47-9A5A-E54C-A093-86D516AAD0F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8199" y="2328554"/>
            <a:ext cx="4868860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675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2476683E-62F2-7746-A136-3A729C70D88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36641" y="3052691"/>
            <a:ext cx="307815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EF5BDE3-656A-414E-BE18-702CA738A9D2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039099" y="3044590"/>
            <a:ext cx="311540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EAADDF0-090D-2C4F-BE2D-160C2C550298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539760" y="3044590"/>
            <a:ext cx="311540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E0EAFBC-DE77-7648-95EC-91DDA529F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204" y="999068"/>
            <a:ext cx="9741543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B4BD319C-69C3-3D46-977C-F80FD35E3C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1616" y="2328554"/>
            <a:ext cx="3173184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4F6FB95E-AD0D-3843-8241-AB907F5915C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66252" y="2328554"/>
            <a:ext cx="3115409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CC85BB87-C622-304F-9F58-8716188AA54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33114" y="2328554"/>
            <a:ext cx="3115409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11" name="Rechteck 10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980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80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D6FA74B-53F8-584F-85D3-47FB14D40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999068"/>
            <a:ext cx="9557439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8921E4-02B0-3748-9844-933F710058F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4487" y="2269840"/>
            <a:ext cx="4876800" cy="3825952"/>
          </a:xfrm>
          <a:prstGeom prst="rect">
            <a:avLst/>
          </a:prstGeom>
        </p:spPr>
        <p:txBody>
          <a:bodyPr/>
          <a:lstStyle>
            <a:lvl1pPr>
              <a:buNone/>
              <a:defRPr sz="1800" baseline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Inhalten hinzufügen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3048678-0BD6-C448-8690-BD61FC6095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48400" y="2286000"/>
            <a:ext cx="4876800" cy="2746375"/>
          </a:xfrm>
          <a:prstGeom prst="rect">
            <a:avLst/>
          </a:prstGeom>
        </p:spPr>
        <p:txBody>
          <a:bodyPr/>
          <a:lstStyle>
            <a:lvl1pPr>
              <a:buNone/>
              <a:defRPr sz="1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hinzufügen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8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89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35C0DBA-B958-984A-8540-551D3604D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57106" y="999068"/>
            <a:ext cx="5482312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41785DC-164D-344A-8D61-85C59CABE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4400" y="1011607"/>
            <a:ext cx="4837176" cy="4837176"/>
          </a:xfrm>
          <a:prstGeom prst="rect">
            <a:avLst/>
          </a:prstGeom>
          <a:solidFill>
            <a:srgbClr val="004D3D"/>
          </a:solidFill>
        </p:spPr>
        <p:txBody>
          <a:bodyPr/>
          <a:lstStyle>
            <a:lvl1pPr marL="0" indent="0">
              <a:buNone/>
              <a:defRPr sz="1800">
                <a:solidFill>
                  <a:srgbClr val="004D3D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7" name="Rechteck 6"/>
          <p:cNvSpPr/>
          <p:nvPr userDrawn="1"/>
        </p:nvSpPr>
        <p:spPr>
          <a:xfrm>
            <a:off x="6316409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8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/>
              <a:pPr/>
              <a:t>‹Nr.›</a:t>
            </a:fld>
            <a:endParaRPr lang="en-US" sz="1000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3048678-0BD6-C448-8690-BD61FC6095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91250" y="2286000"/>
            <a:ext cx="4876800" cy="2746375"/>
          </a:xfrm>
          <a:prstGeom prst="rect">
            <a:avLst/>
          </a:prstGeom>
        </p:spPr>
        <p:txBody>
          <a:bodyPr/>
          <a:lstStyle>
            <a:lvl1pPr>
              <a:buNone/>
              <a:defRPr sz="1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</p:spTree>
    <p:extLst>
      <p:ext uri="{BB962C8B-B14F-4D97-AF65-F5344CB8AC3E}">
        <p14:creationId xmlns:p14="http://schemas.microsoft.com/office/powerpoint/2010/main" val="12185415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meli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A116A2E3-682D-BD4F-9FC9-4546B0C9A1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699" y="999068"/>
            <a:ext cx="10216105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Schlussfolie</a:t>
            </a:r>
            <a:endParaRPr lang="en-US" dirty="0"/>
          </a:p>
        </p:txBody>
      </p:sp>
      <p:sp>
        <p:nvSpPr>
          <p:cNvPr id="17" name="Textfeld 16"/>
          <p:cNvSpPr txBox="1"/>
          <p:nvPr userDrawn="1"/>
        </p:nvSpPr>
        <p:spPr>
          <a:xfrm>
            <a:off x="947063" y="6435673"/>
            <a:ext cx="5465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>
                <a:solidFill>
                  <a:schemeClr val="tx1"/>
                </a:solidFill>
                <a:latin typeface="+mj-lt"/>
              </a:rPr>
              <a:t>Hochschule für nachhaltige Entwicklung Eberswalde (HNEE) </a:t>
            </a:r>
          </a:p>
        </p:txBody>
      </p:sp>
      <p:cxnSp>
        <p:nvCxnSpPr>
          <p:cNvPr id="18" name="Gerade Verbindung 17"/>
          <p:cNvCxnSpPr/>
          <p:nvPr userDrawn="1"/>
        </p:nvCxnSpPr>
        <p:spPr>
          <a:xfrm>
            <a:off x="1037344" y="6693468"/>
            <a:ext cx="3629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/>
          <p:cNvSpPr/>
          <p:nvPr userDrawn="1"/>
        </p:nvSpPr>
        <p:spPr>
          <a:xfrm>
            <a:off x="1067960" y="1821827"/>
            <a:ext cx="725939" cy="3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6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9" name="Rechteck 18"/>
          <p:cNvSpPr/>
          <p:nvPr userDrawn="1"/>
        </p:nvSpPr>
        <p:spPr>
          <a:xfrm>
            <a:off x="0" y="0"/>
            <a:ext cx="82523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9316" y="6486484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solidFill>
                  <a:srgbClr val="004D3D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solidFill>
                <a:srgbClr val="004D3D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186863"/>
            <a:ext cx="482976" cy="468000"/>
          </a:xfrm>
          <a:prstGeom prst="rect">
            <a:avLst/>
          </a:prstGeom>
        </p:spPr>
      </p:pic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3475" y="2265100"/>
            <a:ext cx="8285625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0" baseline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Nach Möglichkeit bitte kein „Danke für Ihre Aufmerksamkeit!“. Verwenden Sie stattdessen ein inspirierendes Zitat, Foto, eine konkrete Fragestellung, eine Aufforderung oder einen zum Thema passenden interessanten Fakt. </a:t>
            </a:r>
          </a:p>
        </p:txBody>
      </p:sp>
    </p:spTree>
    <p:extLst>
      <p:ext uri="{BB962C8B-B14F-4D97-AF65-F5344CB8AC3E}">
        <p14:creationId xmlns:p14="http://schemas.microsoft.com/office/powerpoint/2010/main" val="1363081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14" pos="148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1" y="188914"/>
            <a:ext cx="8572500" cy="9366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381000" y="1557338"/>
            <a:ext cx="5613400" cy="453866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557338"/>
            <a:ext cx="5613400" cy="453866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1488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e Seite mit Standard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12580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+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49712" y="1178914"/>
            <a:ext cx="10515600" cy="694931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Titelmasterformat durch Klicken bearbeiten</a:t>
            </a:r>
            <a:br>
              <a:rPr lang="de-DE" dirty="0"/>
            </a:b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838200" y="1989138"/>
            <a:ext cx="10515600" cy="40322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14"/>
          <p:cNvSpPr>
            <a:spLocks noGrp="1"/>
          </p:cNvSpPr>
          <p:nvPr>
            <p:ph type="sldNum" sz="quarter" idx="16"/>
          </p:nvPr>
        </p:nvSpPr>
        <p:spPr>
          <a:xfrm>
            <a:off x="10559573" y="6425447"/>
            <a:ext cx="1038168" cy="342705"/>
          </a:xfrm>
        </p:spPr>
        <p:txBody>
          <a:bodyPr/>
          <a:lstStyle/>
          <a:p>
            <a:r>
              <a:rPr lang="de-DE" dirty="0"/>
              <a:t>Seite </a:t>
            </a:r>
            <a:fld id="{959D87B1-1F1C-4319-8EA1-6710C33C604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0687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1" y="188914"/>
            <a:ext cx="8572500" cy="9366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1000" y="1557338"/>
            <a:ext cx="5613400" cy="453866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97600" y="1557338"/>
            <a:ext cx="5613400" cy="453866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94930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2286000"/>
            <a:ext cx="7810499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Inhalte bitte hier einfügen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8BFD865-74BB-5B40-8DA8-7D7B921A75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3815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Titeltext steht hier</a:t>
            </a:r>
            <a:endParaRPr lang="en-US" dirty="0"/>
          </a:p>
        </p:txBody>
      </p:sp>
      <p:sp>
        <p:nvSpPr>
          <p:cNvPr id="8" name="Rechteck 7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9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88262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671758"/>
            <a:ext cx="12192000" cy="2765354"/>
          </a:xfrm>
          <a:prstGeom prst="rect">
            <a:avLst/>
          </a:prstGeom>
          <a:solidFill>
            <a:srgbClr val="2F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772392" y="1595000"/>
            <a:ext cx="11233248" cy="779073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Format durch Klicken bearbeiten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737853" y="1169817"/>
            <a:ext cx="113323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de-DE" sz="2200" i="0" dirty="0">
                <a:solidFill>
                  <a:srgbClr val="2F59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der Natur für den Menschen – seit mehr als 185 Jahren.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73816" y="2486064"/>
            <a:ext cx="11310808" cy="477088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 des Untertitels durch Klicken bearbeiten</a:t>
            </a:r>
          </a:p>
        </p:txBody>
      </p:sp>
      <p:sp>
        <p:nvSpPr>
          <p:cNvPr id="9" name="Fußzeilenplatzhalter 4"/>
          <p:cNvSpPr txBox="1">
            <a:spLocks/>
          </p:cNvSpPr>
          <p:nvPr userDrawn="1"/>
        </p:nvSpPr>
        <p:spPr>
          <a:xfrm>
            <a:off x="10139841" y="6403451"/>
            <a:ext cx="193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000" b="1" kern="1200">
                <a:solidFill>
                  <a:srgbClr val="81B52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b="0" dirty="0">
                <a:solidFill>
                  <a:srgbClr val="2F5942"/>
                </a:solidFill>
              </a:rPr>
              <a:t>www.hnee.de</a:t>
            </a: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53" y="209030"/>
            <a:ext cx="2690987" cy="792088"/>
          </a:xfrm>
          <a:prstGeom prst="rect">
            <a:avLst/>
          </a:prstGeom>
        </p:spPr>
      </p:pic>
      <p:sp>
        <p:nvSpPr>
          <p:cNvPr id="13" name="Rechteck 12"/>
          <p:cNvSpPr/>
          <p:nvPr userDrawn="1"/>
        </p:nvSpPr>
        <p:spPr>
          <a:xfrm>
            <a:off x="986096" y="4267492"/>
            <a:ext cx="288000" cy="216000"/>
          </a:xfrm>
          <a:prstGeom prst="rect">
            <a:avLst/>
          </a:prstGeom>
          <a:solidFill>
            <a:srgbClr val="E8E8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4" name="Rechteck 13"/>
          <p:cNvSpPr/>
          <p:nvPr userDrawn="1"/>
        </p:nvSpPr>
        <p:spPr>
          <a:xfrm>
            <a:off x="564667" y="4267492"/>
            <a:ext cx="288000" cy="216000"/>
          </a:xfrm>
          <a:prstGeom prst="rect">
            <a:avLst/>
          </a:prstGeom>
          <a:solidFill>
            <a:srgbClr val="CF5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5" name="Rechteck 14"/>
          <p:cNvSpPr/>
          <p:nvPr userDrawn="1"/>
        </p:nvSpPr>
        <p:spPr>
          <a:xfrm>
            <a:off x="1406176" y="4267492"/>
            <a:ext cx="288000" cy="216000"/>
          </a:xfrm>
          <a:prstGeom prst="rect">
            <a:avLst/>
          </a:prstGeom>
          <a:solidFill>
            <a:srgbClr val="DEAB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6" name="Rechteck 15"/>
          <p:cNvSpPr/>
          <p:nvPr userDrawn="1"/>
        </p:nvSpPr>
        <p:spPr>
          <a:xfrm>
            <a:off x="143339" y="4267492"/>
            <a:ext cx="288000" cy="216000"/>
          </a:xfrm>
          <a:prstGeom prst="rect">
            <a:avLst/>
          </a:prstGeom>
          <a:solidFill>
            <a:srgbClr val="74B5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</p:spTree>
    <p:extLst>
      <p:ext uri="{BB962C8B-B14F-4D97-AF65-F5344CB8AC3E}">
        <p14:creationId xmlns:p14="http://schemas.microsoft.com/office/powerpoint/2010/main" val="29727524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49712" y="1178914"/>
            <a:ext cx="10515600" cy="694931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Titelmasterformat durch Klicken bearbeiten</a:t>
            </a:r>
            <a:br>
              <a:rPr lang="de-DE" dirty="0"/>
            </a:b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838200" y="1989138"/>
            <a:ext cx="10515600" cy="40322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14"/>
          <p:cNvSpPr>
            <a:spLocks noGrp="1"/>
          </p:cNvSpPr>
          <p:nvPr>
            <p:ph type="sldNum" sz="quarter" idx="16"/>
          </p:nvPr>
        </p:nvSpPr>
        <p:spPr>
          <a:xfrm>
            <a:off x="10559573" y="6425447"/>
            <a:ext cx="1038168" cy="342705"/>
          </a:xfrm>
        </p:spPr>
        <p:txBody>
          <a:bodyPr/>
          <a:lstStyle/>
          <a:p>
            <a:r>
              <a:rPr lang="de-DE" dirty="0"/>
              <a:t>Seite </a:t>
            </a:r>
            <a:fld id="{959D87B1-1F1C-4319-8EA1-6710C33C604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70639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8EFC77-E052-B540-B636-04B2DA97A3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9712" y="1194154"/>
            <a:ext cx="10515600" cy="694931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C1EC566-AD4D-6247-9D68-FABB3EB97A1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74279" y="1997225"/>
            <a:ext cx="3360869" cy="4321175"/>
          </a:xfrm>
        </p:spPr>
        <p:txBody>
          <a:bodyPr/>
          <a:lstStyle/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8" name="Inhaltsplatzhalter 5">
            <a:extLst>
              <a:ext uri="{FF2B5EF4-FFF2-40B4-BE49-F238E27FC236}">
                <a16:creationId xmlns:a16="http://schemas.microsoft.com/office/drawing/2014/main" id="{044B841A-854B-5E4B-8C41-1F15FEBF79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319855" y="1997223"/>
            <a:ext cx="3360869" cy="4321175"/>
          </a:xfrm>
        </p:spPr>
        <p:txBody>
          <a:bodyPr/>
          <a:lstStyle/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9" name="Inhaltsplatzhalter 5">
            <a:extLst>
              <a:ext uri="{FF2B5EF4-FFF2-40B4-BE49-F238E27FC236}">
                <a16:creationId xmlns:a16="http://schemas.microsoft.com/office/drawing/2014/main" id="{5A44774F-66E8-684E-9462-35380232624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863803" y="1997839"/>
            <a:ext cx="3360869" cy="4321175"/>
          </a:xfrm>
        </p:spPr>
        <p:txBody>
          <a:bodyPr/>
          <a:lstStyle/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0" name="Foliennummernplatzhalter 14"/>
          <p:cNvSpPr>
            <a:spLocks noGrp="1"/>
          </p:cNvSpPr>
          <p:nvPr>
            <p:ph type="sldNum" sz="quarter" idx="16"/>
          </p:nvPr>
        </p:nvSpPr>
        <p:spPr>
          <a:xfrm>
            <a:off x="10559573" y="6425447"/>
            <a:ext cx="1038168" cy="342705"/>
          </a:xfrm>
        </p:spPr>
        <p:txBody>
          <a:bodyPr/>
          <a:lstStyle/>
          <a:p>
            <a:r>
              <a:rPr lang="de-DE" dirty="0"/>
              <a:t>Seite </a:t>
            </a:r>
            <a:fld id="{959D87B1-1F1C-4319-8EA1-6710C33C604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92682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385">
          <p15:clr>
            <a:srgbClr val="FBAE40"/>
          </p15:clr>
        </p15:guide>
        <p15:guide id="4" pos="551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E107D6-9ED2-9F45-A053-8C83315B8E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9712" y="1186534"/>
            <a:ext cx="10515600" cy="694931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endParaRPr lang="de-DE" dirty="0"/>
          </a:p>
        </p:txBody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A3738CA8-AFFF-7E47-8190-21CC37D62D92}"/>
              </a:ext>
            </a:extLst>
          </p:cNvPr>
          <p:cNvSpPr>
            <a:spLocks noGrp="1" noChangeAspect="1"/>
          </p:cNvSpPr>
          <p:nvPr>
            <p:ph type="pic" sz="quarter" idx="12"/>
          </p:nvPr>
        </p:nvSpPr>
        <p:spPr>
          <a:xfrm>
            <a:off x="7182597" y="1995764"/>
            <a:ext cx="4505008" cy="2084394"/>
          </a:xfrm>
          <a:ln w="38100">
            <a:solidFill>
              <a:schemeClr val="bg1"/>
            </a:solidFill>
          </a:ln>
        </p:spPr>
        <p:txBody>
          <a:bodyPr/>
          <a:lstStyle/>
          <a:p>
            <a:endParaRPr lang="de-DE"/>
          </a:p>
        </p:txBody>
      </p:sp>
      <p:sp>
        <p:nvSpPr>
          <p:cNvPr id="18" name="Bildplatzhalter 16">
            <a:extLst>
              <a:ext uri="{FF2B5EF4-FFF2-40B4-BE49-F238E27FC236}">
                <a16:creationId xmlns:a16="http://schemas.microsoft.com/office/drawing/2014/main" id="{0BA9D722-97F8-2444-A22C-710E1036E345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7182597" y="4351575"/>
            <a:ext cx="4505008" cy="2084394"/>
          </a:xfrm>
          <a:ln w="28575">
            <a:solidFill>
              <a:schemeClr val="bg1"/>
            </a:solidFill>
          </a:ln>
        </p:spPr>
        <p:txBody>
          <a:bodyPr/>
          <a:lstStyle/>
          <a:p>
            <a:endParaRPr lang="de-DE"/>
          </a:p>
        </p:txBody>
      </p:sp>
      <p:sp>
        <p:nvSpPr>
          <p:cNvPr id="20" name="Inhaltsplatzhalter 19">
            <a:extLst>
              <a:ext uri="{FF2B5EF4-FFF2-40B4-BE49-F238E27FC236}">
                <a16:creationId xmlns:a16="http://schemas.microsoft.com/office/drawing/2014/main" id="{E9F1D32E-24FD-4943-BC82-9824C443FDE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50149" y="1996440"/>
            <a:ext cx="6040636" cy="437041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oliennummernplatzhalter 14"/>
          <p:cNvSpPr>
            <a:spLocks noGrp="1"/>
          </p:cNvSpPr>
          <p:nvPr>
            <p:ph type="sldNum" sz="quarter" idx="16"/>
          </p:nvPr>
        </p:nvSpPr>
        <p:spPr>
          <a:xfrm>
            <a:off x="10559573" y="6425447"/>
            <a:ext cx="1038168" cy="342705"/>
          </a:xfrm>
        </p:spPr>
        <p:txBody>
          <a:bodyPr/>
          <a:lstStyle/>
          <a:p>
            <a:r>
              <a:rPr lang="de-DE" dirty="0"/>
              <a:t>Seite </a:t>
            </a:r>
            <a:fld id="{959D87B1-1F1C-4319-8EA1-6710C33C604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16994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B778B0-814D-BD47-BA3E-7D75BFA8CB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9392" y="1186534"/>
            <a:ext cx="10515600" cy="694931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endParaRPr lang="de-DE" dirty="0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6C716368-D9FB-0D4B-B437-05D8DD9156E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68257" y="4256021"/>
            <a:ext cx="3147444" cy="21240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1" name="Inhaltsplatzhalter 9">
            <a:extLst>
              <a:ext uri="{FF2B5EF4-FFF2-40B4-BE49-F238E27FC236}">
                <a16:creationId xmlns:a16="http://schemas.microsoft.com/office/drawing/2014/main" id="{A0F46296-2764-3B4B-BCF6-3A8715335E4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433030" y="2026244"/>
            <a:ext cx="3271481" cy="21240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2" name="Inhaltsplatzhalter 9">
            <a:extLst>
              <a:ext uri="{FF2B5EF4-FFF2-40B4-BE49-F238E27FC236}">
                <a16:creationId xmlns:a16="http://schemas.microsoft.com/office/drawing/2014/main" id="{627A6E79-8ACB-7A45-A79B-50F4C67831A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433030" y="4275357"/>
            <a:ext cx="3271481" cy="21240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7" name="Inhaltsplatzhalter 9">
            <a:extLst>
              <a:ext uri="{FF2B5EF4-FFF2-40B4-BE49-F238E27FC236}">
                <a16:creationId xmlns:a16="http://schemas.microsoft.com/office/drawing/2014/main" id="{95F2F95E-68F3-4141-8799-E2CE0DB86AB1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105723" y="2026244"/>
            <a:ext cx="3142405" cy="21240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8" name="Inhaltsplatzhalter 9">
            <a:extLst>
              <a:ext uri="{FF2B5EF4-FFF2-40B4-BE49-F238E27FC236}">
                <a16:creationId xmlns:a16="http://schemas.microsoft.com/office/drawing/2014/main" id="{9D36F895-9CA0-9742-89D7-21AA9DF776B7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105723" y="4256021"/>
            <a:ext cx="3142405" cy="21240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9" name="Inhaltsplatzhalter 9">
            <a:extLst>
              <a:ext uri="{FF2B5EF4-FFF2-40B4-BE49-F238E27FC236}">
                <a16:creationId xmlns:a16="http://schemas.microsoft.com/office/drawing/2014/main" id="{54E6EA98-1043-3642-A6D5-B7311D347DB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768257" y="2026244"/>
            <a:ext cx="3147444" cy="21240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23"/>
          </p:nvPr>
        </p:nvSpPr>
        <p:spPr>
          <a:xfrm>
            <a:off x="10559573" y="6425447"/>
            <a:ext cx="1038168" cy="342705"/>
          </a:xfrm>
        </p:spPr>
        <p:txBody>
          <a:bodyPr/>
          <a:lstStyle/>
          <a:p>
            <a:r>
              <a:rPr lang="de-DE" dirty="0"/>
              <a:t>Seite </a:t>
            </a:r>
            <a:fld id="{959D87B1-1F1C-4319-8EA1-6710C33C604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1466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ED3EFC-E695-A94C-BD41-AAFE4D7BFF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9712" y="1186534"/>
            <a:ext cx="10515600" cy="694931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6AC04D8-4D30-1440-B3FD-3DAF7035EAE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4156" y="2111058"/>
            <a:ext cx="4963584" cy="3168650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Inhaltsplatzhalter 5">
            <a:extLst>
              <a:ext uri="{FF2B5EF4-FFF2-40B4-BE49-F238E27FC236}">
                <a16:creationId xmlns:a16="http://schemas.microsoft.com/office/drawing/2014/main" id="{49A31BEF-AE5B-DA43-886D-4A1AE6E4D1A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38788" y="2924175"/>
            <a:ext cx="4963584" cy="3168650"/>
          </a:xfrm>
        </p:spPr>
        <p:txBody>
          <a:bodyPr/>
          <a:lstStyle/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9" name="Foliennummernplatzhalter 14"/>
          <p:cNvSpPr>
            <a:spLocks noGrp="1"/>
          </p:cNvSpPr>
          <p:nvPr>
            <p:ph type="sldNum" sz="quarter" idx="16"/>
          </p:nvPr>
        </p:nvSpPr>
        <p:spPr>
          <a:xfrm>
            <a:off x="10559573" y="6425447"/>
            <a:ext cx="1038168" cy="342705"/>
          </a:xfrm>
        </p:spPr>
        <p:txBody>
          <a:bodyPr/>
          <a:lstStyle/>
          <a:p>
            <a:r>
              <a:rPr lang="de-DE" dirty="0"/>
              <a:t>Seite </a:t>
            </a:r>
            <a:fld id="{959D87B1-1F1C-4319-8EA1-6710C33C604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19839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e Seite mit Standard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39484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1" y="188914"/>
            <a:ext cx="8572500" cy="9366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1000" y="1557338"/>
            <a:ext cx="5613400" cy="453866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97600" y="1557338"/>
            <a:ext cx="5613400" cy="453866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8765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2286000"/>
            <a:ext cx="7810499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Inhalte bitte hier einfügen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8BFD865-74BB-5B40-8DA8-7D7B921A75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2689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Titeltext steht hier</a:t>
            </a:r>
            <a:endParaRPr lang="en-US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1067960" y="1821827"/>
            <a:ext cx="725939" cy="6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631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35C0DBA-B958-984A-8540-551D3604D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699" y="999068"/>
            <a:ext cx="6280713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19469" y="1910351"/>
            <a:ext cx="4320000" cy="43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28701" y="2285999"/>
            <a:ext cx="6280712" cy="38284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Inhalte bitte hier einfügen</a:t>
            </a:r>
          </a:p>
        </p:txBody>
      </p:sp>
    </p:spTree>
    <p:extLst>
      <p:ext uri="{BB962C8B-B14F-4D97-AF65-F5344CB8AC3E}">
        <p14:creationId xmlns:p14="http://schemas.microsoft.com/office/powerpoint/2010/main" val="2426016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87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B64062A-6292-0441-95CB-9A91F49DB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107" y="999068"/>
            <a:ext cx="10096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846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846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5405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5405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94953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294953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0" name="Rechteck 1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2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28700" y="2256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8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3755800" y="2256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482900" y="2256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2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0000" y="2200676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4454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8" orient="horz" pos="3072">
          <p15:clr>
            <a:srgbClr val="FBAE40"/>
          </p15:clr>
        </p15:guide>
        <p15:guide id="13" pos="6384">
          <p15:clr>
            <a:srgbClr val="FBAE40"/>
          </p15:clr>
        </p15:guide>
        <p15:guide id="14" orient="horz" pos="321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3B64062A-6292-0441-95CB-9A91F49DB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407" y="999068"/>
            <a:ext cx="10096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Titeltext steht hier</a:t>
            </a:r>
            <a:endParaRPr lang="en-US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2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476907" y="3999042"/>
            <a:ext cx="2520000" cy="25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435977" y="1288061"/>
            <a:ext cx="2520000" cy="25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3475" y="2265100"/>
            <a:ext cx="7810499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Inhalte bitte hier einfügen</a:t>
            </a:r>
          </a:p>
        </p:txBody>
      </p:sp>
    </p:spTree>
    <p:extLst>
      <p:ext uri="{BB962C8B-B14F-4D97-AF65-F5344CB8AC3E}">
        <p14:creationId xmlns:p14="http://schemas.microsoft.com/office/powerpoint/2010/main" val="8896946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8" orient="horz" pos="3072">
          <p15:clr>
            <a:srgbClr val="FBAE40"/>
          </p15:clr>
        </p15:guide>
        <p15:guide id="13" pos="6384">
          <p15:clr>
            <a:srgbClr val="FBAE40"/>
          </p15:clr>
        </p15:guide>
        <p15:guide id="14" orient="horz" pos="321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3">
            <a:extLst>
              <a:ext uri="{FF2B5EF4-FFF2-40B4-BE49-F238E27FC236}">
                <a16:creationId xmlns:a16="http://schemas.microsoft.com/office/drawing/2014/main" id="{FCB9F5CF-0F1D-284B-B997-AC308FED47B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951345" y="2286000"/>
            <a:ext cx="9145155" cy="31649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Diagramm durch Klicken auf Symbol hinzufügen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5652B48-7CDD-5645-B29B-54727CA5FF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3587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9" name="Rechteck 8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3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658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6" pos="63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D6FA74B-53F8-584F-85D3-47FB14D40E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9709" y="999068"/>
            <a:ext cx="9693293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2922608"/>
            <a:ext cx="7810500" cy="219803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50000"/>
              </a:lnSpc>
              <a:buNone/>
              <a:defRPr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BA06611-233D-45FA-A146-AB9D4F4A787C}"/>
              </a:ext>
            </a:extLst>
          </p:cNvPr>
          <p:cNvSpPr txBox="1">
            <a:spLocks/>
          </p:cNvSpPr>
          <p:nvPr userDrawn="1"/>
        </p:nvSpPr>
        <p:spPr>
          <a:xfrm>
            <a:off x="914400" y="2274797"/>
            <a:ext cx="590310" cy="5344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b="1" kern="1200">
                <a:solidFill>
                  <a:srgbClr val="004D3D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“</a:t>
            </a:r>
          </a:p>
        </p:txBody>
      </p:sp>
      <p:sp>
        <p:nvSpPr>
          <p:cNvPr id="9" name="Content Placeholder 10">
            <a:extLst>
              <a:ext uri="{FF2B5EF4-FFF2-40B4-BE49-F238E27FC236}">
                <a16:creationId xmlns:a16="http://schemas.microsoft.com/office/drawing/2014/main" id="{90097E88-8912-8A4F-9D00-BDA132434FE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033153" y="5234007"/>
            <a:ext cx="7806047" cy="21124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aseline="0">
                <a:solidFill>
                  <a:srgbClr val="004D3D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Vorname Nachname, Funktion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8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869347" y="4128754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1635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87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7" name="Picture Placeholder 25">
            <a:extLst>
              <a:ext uri="{FF2B5EF4-FFF2-40B4-BE49-F238E27FC236}">
                <a16:creationId xmlns:a16="http://schemas.microsoft.com/office/drawing/2014/main" id="{A2D87BC1-884E-CD4E-BABF-B7AF4DF7869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28700" y="2308936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DB0763B3-E65F-8A47-AA7C-C9A56C50600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784600" y="2308936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39" name="Picture Placeholder 25">
            <a:extLst>
              <a:ext uri="{FF2B5EF4-FFF2-40B4-BE49-F238E27FC236}">
                <a16:creationId xmlns:a16="http://schemas.microsoft.com/office/drawing/2014/main" id="{1E0F47CF-6DE7-F745-B9D8-55421009AF4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40500" y="2308936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0" name="Picture Placeholder 25">
            <a:extLst>
              <a:ext uri="{FF2B5EF4-FFF2-40B4-BE49-F238E27FC236}">
                <a16:creationId xmlns:a16="http://schemas.microsoft.com/office/drawing/2014/main" id="{B4621956-6AB4-E346-8900-9AE2A51ADBC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296400" y="2314278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B64062A-6292-0441-95CB-9A91F49DB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407" y="999068"/>
            <a:ext cx="10096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846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846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5405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5405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94953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294953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0" name="Rechteck 1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2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9632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 userDrawn="1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8" orient="horz" pos="3072" userDrawn="1">
          <p15:clr>
            <a:srgbClr val="FBAE40"/>
          </p15:clr>
        </p15:guide>
        <p15:guide id="13" pos="6384" userDrawn="1">
          <p15:clr>
            <a:srgbClr val="FBAE40"/>
          </p15:clr>
        </p15:guide>
        <p15:guide id="14" orient="horz" pos="321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23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 userDrawn="1"/>
        </p:nvSpPr>
        <p:spPr>
          <a:xfrm>
            <a:off x="947093" y="6435673"/>
            <a:ext cx="5465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>
                <a:solidFill>
                  <a:srgbClr val="004D3D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</a:rPr>
              <a:t>Hochschule für nachhaltige Entwicklung Eberswalde (HNEE) 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825233" cy="6858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09" y="146111"/>
            <a:ext cx="482303" cy="467348"/>
          </a:xfrm>
          <a:prstGeom prst="rect">
            <a:avLst/>
          </a:prstGeom>
        </p:spPr>
      </p:pic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lvl1pPr algn="ctr">
              <a:defRPr sz="900" b="0">
                <a:solidFill>
                  <a:schemeClr val="tx1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Calibri Light" panose="020F0302020204030204" pitchFamily="34" charset="0"/>
              </a:defRPr>
            </a:lvl1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4" name="Gerade Verbindung 17"/>
          <p:cNvCxnSpPr/>
          <p:nvPr userDrawn="1"/>
        </p:nvCxnSpPr>
        <p:spPr>
          <a:xfrm>
            <a:off x="1035046" y="6693468"/>
            <a:ext cx="362969" cy="0"/>
          </a:xfrm>
          <a:prstGeom prst="line">
            <a:avLst/>
          </a:prstGeom>
          <a:ln w="19050">
            <a:solidFill>
              <a:srgbClr val="004D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85" r:id="rId2"/>
    <p:sldLayoutId id="2147483674" r:id="rId3"/>
    <p:sldLayoutId id="2147483673" r:id="rId4"/>
    <p:sldLayoutId id="2147483687" r:id="rId5"/>
    <p:sldLayoutId id="2147483688" r:id="rId6"/>
    <p:sldLayoutId id="2147483678" r:id="rId7"/>
    <p:sldLayoutId id="2147483686" r:id="rId8"/>
    <p:sldLayoutId id="2147483660" r:id="rId9"/>
    <p:sldLayoutId id="2147483675" r:id="rId10"/>
    <p:sldLayoutId id="2147483679" r:id="rId11"/>
    <p:sldLayoutId id="2147483680" r:id="rId12"/>
    <p:sldLayoutId id="2147483681" r:id="rId13"/>
    <p:sldLayoutId id="2147483684" r:id="rId14"/>
    <p:sldLayoutId id="2147483689" r:id="rId15"/>
    <p:sldLayoutId id="2147483700" r:id="rId16"/>
    <p:sldLayoutId id="2147483701" r:id="rId17"/>
    <p:sldLayoutId id="2147483702" r:id="rId18"/>
    <p:sldLayoutId id="2147483703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7008">
          <p15:clr>
            <a:srgbClr val="F26B43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24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orient="horz" pos="624">
          <p15:clr>
            <a:srgbClr val="F26B43"/>
          </p15:clr>
        </p15:guide>
        <p15:guide id="18" orient="horz" pos="3672">
          <p15:clr>
            <a:srgbClr val="F26B43"/>
          </p15:clr>
        </p15:guide>
        <p15:guide id="19" pos="3984">
          <p15:clr>
            <a:srgbClr val="547EBF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49712" y="1163674"/>
            <a:ext cx="10515600" cy="694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br>
              <a:rPr lang="de-DE" dirty="0"/>
            </a:b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77240" y="195516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Datumsplatzhalter 3"/>
          <p:cNvSpPr txBox="1">
            <a:spLocks/>
          </p:cNvSpPr>
          <p:nvPr/>
        </p:nvSpPr>
        <p:spPr>
          <a:xfrm>
            <a:off x="775104" y="6415343"/>
            <a:ext cx="84627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b="0" kern="1200">
                <a:solidFill>
                  <a:srgbClr val="5B58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b="0" dirty="0">
                <a:solidFill>
                  <a:schemeClr val="tx1"/>
                </a:solidFill>
              </a:rPr>
              <a:t>Hochschule für nachhaltige Entwicklung Eberswalde ∙ Schicklerstraße 5 ∙ 16225 Eberswalde</a:t>
            </a:r>
          </a:p>
        </p:txBody>
      </p:sp>
      <p:sp>
        <p:nvSpPr>
          <p:cNvPr id="11" name="Rechteck 10"/>
          <p:cNvSpPr/>
          <p:nvPr/>
        </p:nvSpPr>
        <p:spPr>
          <a:xfrm>
            <a:off x="0" y="6458518"/>
            <a:ext cx="12192000" cy="7200"/>
          </a:xfrm>
          <a:prstGeom prst="rect">
            <a:avLst/>
          </a:prstGeom>
          <a:solidFill>
            <a:srgbClr val="2F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DE" sz="1800" dirty="0">
              <a:solidFill>
                <a:srgbClr val="C6C5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0559573" y="6425447"/>
            <a:ext cx="1038168" cy="34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DE" sz="900" b="0" kern="1200" smtClean="0">
                <a:solidFill>
                  <a:srgbClr val="2F59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/>
              <a:t>Seite </a:t>
            </a:r>
            <a:fld id="{959D87B1-1F1C-4319-8EA1-6710C33C604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53" y="209030"/>
            <a:ext cx="2690987" cy="792088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-2454" y="1162081"/>
            <a:ext cx="12189547" cy="739513"/>
          </a:xfrm>
          <a:prstGeom prst="rect">
            <a:avLst/>
          </a:prstGeom>
          <a:solidFill>
            <a:srgbClr val="2F5942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</p:spTree>
    <p:extLst>
      <p:ext uri="{BB962C8B-B14F-4D97-AF65-F5344CB8AC3E}">
        <p14:creationId xmlns:p14="http://schemas.microsoft.com/office/powerpoint/2010/main" val="185188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8" r:id="rId7"/>
    <p:sldLayoutId id="2147483699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rgbClr val="2F594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Symbol" pitchFamily="2" charset="2"/>
        <a:buChar char="-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8A883A6-0072-4F81-B1A2-DD6AEFAB68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2286000"/>
            <a:ext cx="10046842" cy="290453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Suchen Sie zwei Tafeln, die ein Natur- oder Kulturobjekt beschreiben!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Eine Tafel sollte aus Ihrer Sicht gelungen sein, die andere misslungen.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Füllen Sie nachfolgende Folien und schicken mir diese bis zum 23. Juni 2025 per mail zu, damit wir damit am 26. Juni 2025 arbeiten können.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8564999-FF14-4FF5-B271-52481D5B5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814" y="999068"/>
            <a:ext cx="8931843" cy="645284"/>
          </a:xfrm>
        </p:spPr>
        <p:txBody>
          <a:bodyPr/>
          <a:lstStyle/>
          <a:p>
            <a:r>
              <a:rPr lang="de-DE" dirty="0"/>
              <a:t>Aufgabe bis zum 26. bzw. 23 Juni 2025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11153775" y="6426200"/>
            <a:ext cx="1038225" cy="341313"/>
          </a:xfrm>
        </p:spPr>
        <p:txBody>
          <a:bodyPr/>
          <a:lstStyle/>
          <a:p>
            <a:r>
              <a:rPr lang="de-DE"/>
              <a:t>Seite </a:t>
            </a:r>
            <a:fld id="{959D87B1-1F1C-4319-8EA1-6710C33C6049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453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A70DBA12-35BC-408A-A498-871252BB1D28}"/>
              </a:ext>
            </a:extLst>
          </p:cNvPr>
          <p:cNvSpPr/>
          <p:nvPr/>
        </p:nvSpPr>
        <p:spPr>
          <a:xfrm>
            <a:off x="8214003" y="778847"/>
            <a:ext cx="3492004" cy="55188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ECDB880-310A-4596-9475-863E4B405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33563"/>
            <a:ext cx="7810500" cy="645284"/>
          </a:xfrm>
        </p:spPr>
        <p:txBody>
          <a:bodyPr/>
          <a:lstStyle/>
          <a:p>
            <a:r>
              <a:rPr lang="de-DE" dirty="0"/>
              <a:t>Gelungene Tafel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4294967295"/>
          </p:nvPr>
        </p:nvSpPr>
        <p:spPr>
          <a:xfrm>
            <a:off x="8903142" y="1268412"/>
            <a:ext cx="2942921" cy="4321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altLang="de-DE" sz="2000" dirty="0"/>
              <a:t>Gründe:</a:t>
            </a:r>
          </a:p>
          <a:p>
            <a:pPr marL="0" indent="0">
              <a:buNone/>
            </a:pPr>
            <a:r>
              <a:rPr lang="de-DE" altLang="de-DE" sz="2000" dirty="0"/>
              <a:t>Bitte notieren Sie hier, warum Sie die Tafel für gelungen halten.</a:t>
            </a:r>
          </a:p>
          <a:p>
            <a:endParaRPr lang="de-DE" alt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11153775" y="6426200"/>
            <a:ext cx="1038225" cy="341313"/>
          </a:xfrm>
        </p:spPr>
        <p:txBody>
          <a:bodyPr/>
          <a:lstStyle/>
          <a:p>
            <a:r>
              <a:rPr lang="de-DE"/>
              <a:t>Seite </a:t>
            </a:r>
            <a:fld id="{959D87B1-1F1C-4319-8EA1-6710C33C6049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BFE1183-AB7D-4404-AF19-6ABED198CA57}"/>
              </a:ext>
            </a:extLst>
          </p:cNvPr>
          <p:cNvSpPr/>
          <p:nvPr/>
        </p:nvSpPr>
        <p:spPr>
          <a:xfrm>
            <a:off x="4614305" y="791726"/>
            <a:ext cx="3492004" cy="553940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Bitte ersetzen Sie diesen Kasten durch ein Foto der Tafel.</a:t>
            </a:r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82E0C5E0-AB58-4B44-A0E2-ED778CC8029F}"/>
              </a:ext>
            </a:extLst>
          </p:cNvPr>
          <p:cNvSpPr txBox="1">
            <a:spLocks/>
          </p:cNvSpPr>
          <p:nvPr/>
        </p:nvSpPr>
        <p:spPr>
          <a:xfrm>
            <a:off x="950578" y="812274"/>
            <a:ext cx="3590599" cy="55188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de-DE" dirty="0">
                <a:solidFill>
                  <a:schemeClr val="tx1"/>
                </a:solidFill>
              </a:rPr>
              <a:t>Bitte ersetzen Sie diesen Kasten durch das Foto des Objektes bzw. der Umgebung ein.</a:t>
            </a:r>
          </a:p>
          <a:p>
            <a:endParaRPr lang="de-DE" sz="32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BF8215F-59D0-4573-85CD-FF585CF4D95D}"/>
              </a:ext>
            </a:extLst>
          </p:cNvPr>
          <p:cNvSpPr txBox="1"/>
          <p:nvPr/>
        </p:nvSpPr>
        <p:spPr>
          <a:xfrm>
            <a:off x="7690751" y="157001"/>
            <a:ext cx="4176464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Bitte schreiben Sie hier Ihren Namen hin.</a:t>
            </a:r>
          </a:p>
        </p:txBody>
      </p:sp>
    </p:spTree>
    <p:extLst>
      <p:ext uri="{BB962C8B-B14F-4D97-AF65-F5344CB8AC3E}">
        <p14:creationId xmlns:p14="http://schemas.microsoft.com/office/powerpoint/2010/main" val="140065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A70DBA12-35BC-408A-A498-871252BB1D28}"/>
              </a:ext>
            </a:extLst>
          </p:cNvPr>
          <p:cNvSpPr/>
          <p:nvPr/>
        </p:nvSpPr>
        <p:spPr>
          <a:xfrm>
            <a:off x="8214003" y="778847"/>
            <a:ext cx="3492004" cy="55188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ECDB880-310A-4596-9475-863E4B405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33563"/>
            <a:ext cx="7810500" cy="645284"/>
          </a:xfrm>
        </p:spPr>
        <p:txBody>
          <a:bodyPr/>
          <a:lstStyle/>
          <a:p>
            <a:r>
              <a:rPr lang="de-DE" dirty="0"/>
              <a:t>Misslungene Tafel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4294967295"/>
          </p:nvPr>
        </p:nvSpPr>
        <p:spPr>
          <a:xfrm>
            <a:off x="8903142" y="1268412"/>
            <a:ext cx="2942921" cy="4321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altLang="de-DE" sz="2000" dirty="0"/>
              <a:t>Gründe:</a:t>
            </a:r>
          </a:p>
          <a:p>
            <a:pPr marL="0" indent="0">
              <a:buNone/>
            </a:pPr>
            <a:r>
              <a:rPr lang="de-DE" altLang="de-DE" sz="2000" dirty="0"/>
              <a:t>Bitte notieren Sie hier, warum Sie die Tafel für misslungen halten.</a:t>
            </a:r>
          </a:p>
          <a:p>
            <a:endParaRPr lang="de-DE" alt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11153775" y="6426200"/>
            <a:ext cx="1038225" cy="341313"/>
          </a:xfrm>
        </p:spPr>
        <p:txBody>
          <a:bodyPr/>
          <a:lstStyle/>
          <a:p>
            <a:r>
              <a:rPr lang="de-DE"/>
              <a:t>Seite </a:t>
            </a:r>
            <a:fld id="{959D87B1-1F1C-4319-8EA1-6710C33C6049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BFE1183-AB7D-4404-AF19-6ABED198CA57}"/>
              </a:ext>
            </a:extLst>
          </p:cNvPr>
          <p:cNvSpPr/>
          <p:nvPr/>
        </p:nvSpPr>
        <p:spPr>
          <a:xfrm>
            <a:off x="4614305" y="791726"/>
            <a:ext cx="3492004" cy="553940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Bitte ersetzen Sie diesen Kasten durch ein Foto der Tafel.</a:t>
            </a:r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82E0C5E0-AB58-4B44-A0E2-ED778CC8029F}"/>
              </a:ext>
            </a:extLst>
          </p:cNvPr>
          <p:cNvSpPr txBox="1">
            <a:spLocks/>
          </p:cNvSpPr>
          <p:nvPr/>
        </p:nvSpPr>
        <p:spPr>
          <a:xfrm>
            <a:off x="950578" y="812274"/>
            <a:ext cx="3590599" cy="55188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de-DE" dirty="0">
                <a:solidFill>
                  <a:schemeClr val="tx1"/>
                </a:solidFill>
              </a:rPr>
              <a:t>Bitte ersetzen Sie diesen Kasten durch das Foto des Objektes bzw. der Umgebung ein.</a:t>
            </a:r>
          </a:p>
          <a:p>
            <a:endParaRPr lang="de-DE" sz="32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BF8215F-59D0-4573-85CD-FF585CF4D95D}"/>
              </a:ext>
            </a:extLst>
          </p:cNvPr>
          <p:cNvSpPr txBox="1"/>
          <p:nvPr/>
        </p:nvSpPr>
        <p:spPr>
          <a:xfrm>
            <a:off x="7690751" y="157001"/>
            <a:ext cx="4176464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Bitte schreiben Sie hier Ihren Namen hin.</a:t>
            </a:r>
          </a:p>
        </p:txBody>
      </p:sp>
    </p:spTree>
    <p:extLst>
      <p:ext uri="{BB962C8B-B14F-4D97-AF65-F5344CB8AC3E}">
        <p14:creationId xmlns:p14="http://schemas.microsoft.com/office/powerpoint/2010/main" val="396796505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HNEE">
      <a:dk1>
        <a:srgbClr val="004D3D"/>
      </a:dk1>
      <a:lt1>
        <a:sysClr val="window" lastClr="FFFFFF"/>
      </a:lt1>
      <a:dk2>
        <a:srgbClr val="004D3D"/>
      </a:dk2>
      <a:lt2>
        <a:srgbClr val="FFFFFF"/>
      </a:lt2>
      <a:accent1>
        <a:srgbClr val="E8E83A"/>
      </a:accent1>
      <a:accent2>
        <a:srgbClr val="CF5493"/>
      </a:accent2>
      <a:accent3>
        <a:srgbClr val="DEAB42"/>
      </a:accent3>
      <a:accent4>
        <a:srgbClr val="74B5BA"/>
      </a:accent4>
      <a:accent5>
        <a:srgbClr val="A8D0F2"/>
      </a:accent5>
      <a:accent6>
        <a:srgbClr val="DEAB42"/>
      </a:accent6>
      <a:hlink>
        <a:srgbClr val="E8E83A"/>
      </a:hlink>
      <a:folHlink>
        <a:srgbClr val="95B3D7"/>
      </a:folHlink>
    </a:clrScheme>
    <a:fontScheme name="HNEE">
      <a:majorFont>
        <a:latin typeface="Source Serif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issPresentation A_Win32_MW_JS_SL_v2.potx" id="{F3EA0D10-81D8-413D-A4CA-F5D1D5CC8037}" vid="{9BA86A48-81B4-441C-9F07-EEAF91A8FC35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3BEC32FC8F0EB4F8EF65B28965E35D8" ma:contentTypeVersion="0" ma:contentTypeDescription="Ein neues Dokument erstellen." ma:contentTypeScope="" ma:versionID="ae96c1a093bcf755c4207281099dbb6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f5dc90cf06628c3b90945c8266c24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48A277-AA8B-42D2-B164-E7DBA0F2A7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24273A0-A4DF-47AA-BF1F-8758123399CE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82F651C-E5DA-470F-A6A6-D70E9A5EBF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174</Words>
  <Application>Microsoft Office PowerPoint</Application>
  <PresentationFormat>Breitbild</PresentationFormat>
  <Paragraphs>25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Source Sans Pro</vt:lpstr>
      <vt:lpstr>Source Sans Pro Light</vt:lpstr>
      <vt:lpstr>Source Serif Pro</vt:lpstr>
      <vt:lpstr>Symbol</vt:lpstr>
      <vt:lpstr>Wingdings</vt:lpstr>
      <vt:lpstr>Theme1</vt:lpstr>
      <vt:lpstr>Benutzerdefiniertes Design</vt:lpstr>
      <vt:lpstr>Aufgabe bis zum 26. bzw. 23 Juni 2025</vt:lpstr>
      <vt:lpstr>Gelungene Tafel</vt:lpstr>
      <vt:lpstr>Misslungene Tafel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2022-03-17T14:24:25Z</dcterms:created>
  <dcterms:modified xsi:type="dcterms:W3CDTF">2025-03-26T09:47:58Z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0x01010073BEC32FC8F0EB4F8EF65B28965E35D8</vt:lpwstr>
  </property>
</Properties>
</file>