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  <p:sldMasterId id="2147483690" r:id="rId5"/>
  </p:sldMasterIdLst>
  <p:notesMasterIdLst>
    <p:notesMasterId r:id="rId9"/>
  </p:notesMasterIdLst>
  <p:handoutMasterIdLst>
    <p:handoutMasterId r:id="rId10"/>
  </p:handoutMasterIdLst>
  <p:sldIdLst>
    <p:sldId id="479" r:id="rId6"/>
    <p:sldId id="484" r:id="rId7"/>
    <p:sldId id="4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3D"/>
    <a:srgbClr val="CF5493"/>
    <a:srgbClr val="E8E83A"/>
    <a:srgbClr val="74B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979" autoAdjust="0"/>
  </p:normalViewPr>
  <p:slideViewPr>
    <p:cSldViewPr snapToGrid="0">
      <p:cViewPr varScale="1">
        <p:scale>
          <a:sx n="93" d="100"/>
          <a:sy n="93" d="100"/>
        </p:scale>
        <p:origin x="96" y="258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A0C9-EE51-4DC9-95EE-2E20892BD2BF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82DC8-9E79-4EEF-AB64-BDBF81A34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1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" y="0"/>
            <a:ext cx="12191999" cy="6857999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0373" y="914400"/>
            <a:ext cx="6297809" cy="2701846"/>
          </a:xfrm>
          <a:prstGeom prst="rect">
            <a:avLst/>
          </a:prstGeom>
          <a:noFill/>
        </p:spPr>
        <p:txBody>
          <a:bodyPr anchor="b"/>
          <a:lstStyle>
            <a:lvl1pPr>
              <a:defRPr sz="4000" b="0" baseline="0">
                <a:solidFill>
                  <a:schemeClr val="tx1"/>
                </a:solidFill>
                <a:latin typeface="Source Serif Pro" panose="02040603050405020204" pitchFamily="18" charset="0"/>
                <a:ea typeface="Source Serif Pro" panose="02040603050405020204" pitchFamily="18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Überschrift</a:t>
            </a:r>
            <a:endParaRPr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5915134" y="3649526"/>
            <a:ext cx="725939" cy="5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99" y="5555449"/>
            <a:ext cx="2467058" cy="962191"/>
          </a:xfrm>
          <a:prstGeom prst="rect">
            <a:avLst/>
          </a:prstGeom>
        </p:spPr>
      </p:pic>
      <p:sp>
        <p:nvSpPr>
          <p:cNvPr id="10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474" y="1257425"/>
            <a:ext cx="5400000" cy="5400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3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56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05" y="999068"/>
            <a:ext cx="1012580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04" y="999068"/>
            <a:ext cx="974154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8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955743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4487" y="2269840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Inhalten hinzufügen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6" y="999068"/>
            <a:ext cx="5482312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1011607"/>
            <a:ext cx="4837176" cy="4837176"/>
          </a:xfrm>
          <a:prstGeom prst="rect">
            <a:avLst/>
          </a:prstGeom>
          <a:solidFill>
            <a:srgbClr val="004D3D"/>
          </a:solidFill>
        </p:spPr>
        <p:txBody>
          <a:bodyPr/>
          <a:lstStyle>
            <a:lvl1pPr marL="0" indent="0">
              <a:buNone/>
              <a:defRPr sz="180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6316409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9125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Schlussfolie</a:t>
            </a:r>
            <a:endParaRPr lang="en-US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8285625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Nach Möglichkeit bitte kein „Danke für Ihre Aufmerksamkeit!“. Verwenden Sie stattdessen ein inspirierendes Zitat, Foto, eine konkrete Fragestellung, eine Aufforderung oder einen zum Thema passenden interessanten Fakt. </a:t>
            </a:r>
          </a:p>
        </p:txBody>
      </p:sp>
    </p:spTree>
    <p:extLst>
      <p:ext uri="{BB962C8B-B14F-4D97-AF65-F5344CB8AC3E}">
        <p14:creationId xmlns:p14="http://schemas.microsoft.com/office/powerpoint/2010/main" val="1363081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148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e Seite mit Standard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258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9712" y="117891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989138"/>
            <a:ext cx="10515600" cy="4032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687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930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3815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8262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671758"/>
            <a:ext cx="12192000" cy="2765354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72392" y="1595000"/>
            <a:ext cx="11233248" cy="77907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Format durch Klicken bearbeiten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37853" y="1169817"/>
            <a:ext cx="11332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de-DE" sz="2200" i="0" dirty="0">
                <a:solidFill>
                  <a:srgbClr val="2F5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der Natur für den Menschen – seit mehr als 185 Jahren.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73816" y="2486064"/>
            <a:ext cx="11310808" cy="47708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 des Untertitels durch Klicken bearbeiten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10139841" y="6403451"/>
            <a:ext cx="193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b="1" kern="1200">
                <a:solidFill>
                  <a:srgbClr val="81B52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rgbClr val="2F5942"/>
                </a:solidFill>
              </a:rPr>
              <a:t>www.hnee.de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3" y="209030"/>
            <a:ext cx="2690987" cy="792088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986096" y="4267492"/>
            <a:ext cx="288000" cy="216000"/>
          </a:xfrm>
          <a:prstGeom prst="rect">
            <a:avLst/>
          </a:prstGeom>
          <a:solidFill>
            <a:srgbClr val="E8E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4" name="Rechteck 13"/>
          <p:cNvSpPr/>
          <p:nvPr userDrawn="1"/>
        </p:nvSpPr>
        <p:spPr>
          <a:xfrm>
            <a:off x="564667" y="4267492"/>
            <a:ext cx="288000" cy="216000"/>
          </a:xfrm>
          <a:prstGeom prst="rect">
            <a:avLst/>
          </a:prstGeom>
          <a:solidFill>
            <a:srgbClr val="CF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1406176" y="4267492"/>
            <a:ext cx="288000" cy="216000"/>
          </a:xfrm>
          <a:prstGeom prst="rect">
            <a:avLst/>
          </a:prstGeom>
          <a:solidFill>
            <a:srgbClr val="DEA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143339" y="4267492"/>
            <a:ext cx="288000" cy="216000"/>
          </a:xfrm>
          <a:prstGeom prst="rect">
            <a:avLst/>
          </a:prstGeom>
          <a:solidFill>
            <a:srgbClr val="74B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972752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9712" y="117891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989138"/>
            <a:ext cx="10515600" cy="4032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063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EFC77-E052-B540-B636-04B2DA97A3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9415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1EC566-AD4D-6247-9D68-FABB3EB97A1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74279" y="1997225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8" name="Inhaltsplatzhalter 5">
            <a:extLst>
              <a:ext uri="{FF2B5EF4-FFF2-40B4-BE49-F238E27FC236}">
                <a16:creationId xmlns:a16="http://schemas.microsoft.com/office/drawing/2014/main" id="{044B841A-854B-5E4B-8C41-1F15FEBF79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19855" y="1997223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9" name="Inhaltsplatzhalter 5">
            <a:extLst>
              <a:ext uri="{FF2B5EF4-FFF2-40B4-BE49-F238E27FC236}">
                <a16:creationId xmlns:a16="http://schemas.microsoft.com/office/drawing/2014/main" id="{5A44774F-66E8-684E-9462-3538023262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63803" y="1997839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268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51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107D6-9ED2-9F45-A053-8C83315B8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A3738CA8-AFFF-7E47-8190-21CC37D62D92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7182597" y="1995764"/>
            <a:ext cx="4505008" cy="2084394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18" name="Bildplatzhalter 16">
            <a:extLst>
              <a:ext uri="{FF2B5EF4-FFF2-40B4-BE49-F238E27FC236}">
                <a16:creationId xmlns:a16="http://schemas.microsoft.com/office/drawing/2014/main" id="{0BA9D722-97F8-2444-A22C-710E1036E34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182597" y="4351575"/>
            <a:ext cx="4505008" cy="2084394"/>
          </a:xfrm>
          <a:ln w="28575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E9F1D32E-24FD-4943-BC82-9824C443FDE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50149" y="1996440"/>
            <a:ext cx="6040636" cy="43704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699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778B0-814D-BD47-BA3E-7D75BFA8CB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939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6C716368-D9FB-0D4B-B437-05D8DD9156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8257" y="4256021"/>
            <a:ext cx="3147444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A0F46296-2764-3B4B-BCF6-3A8715335E4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33030" y="2026244"/>
            <a:ext cx="3271481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627A6E79-8ACB-7A45-A79B-50F4C67831A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33030" y="4275357"/>
            <a:ext cx="3271481" cy="2124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7" name="Inhaltsplatzhalter 9">
            <a:extLst>
              <a:ext uri="{FF2B5EF4-FFF2-40B4-BE49-F238E27FC236}">
                <a16:creationId xmlns:a16="http://schemas.microsoft.com/office/drawing/2014/main" id="{95F2F95E-68F3-4141-8799-E2CE0DB86AB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105723" y="2026244"/>
            <a:ext cx="3142405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8" name="Inhaltsplatzhalter 9">
            <a:extLst>
              <a:ext uri="{FF2B5EF4-FFF2-40B4-BE49-F238E27FC236}">
                <a16:creationId xmlns:a16="http://schemas.microsoft.com/office/drawing/2014/main" id="{9D36F895-9CA0-9742-89D7-21AA9DF776B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105723" y="4256021"/>
            <a:ext cx="3142405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9" name="Inhaltsplatzhalter 9">
            <a:extLst>
              <a:ext uri="{FF2B5EF4-FFF2-40B4-BE49-F238E27FC236}">
                <a16:creationId xmlns:a16="http://schemas.microsoft.com/office/drawing/2014/main" id="{54E6EA98-1043-3642-A6D5-B7311D347DB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68257" y="2026244"/>
            <a:ext cx="3147444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3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14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D3EFC-E695-A94C-BD41-AAFE4D7BFF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6AC04D8-4D30-1440-B3FD-3DAF7035EAE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4156" y="2111058"/>
            <a:ext cx="4963584" cy="3168650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49A31BEF-AE5B-DA43-886D-4A1AE6E4D1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8788" y="2924175"/>
            <a:ext cx="4963584" cy="3168650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1983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e Seite mit Standard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948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8765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2689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1067960" y="1821827"/>
            <a:ext cx="725939" cy="6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628071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19469" y="1910351"/>
            <a:ext cx="4320000" cy="43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1" y="2285999"/>
            <a:ext cx="6280712" cy="38284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1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87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7558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4829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0000" y="2200676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45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76907" y="3999042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435977" y="1288061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889694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Diagramm durch Klicken auf Symbol hinzufügen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3587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3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6" pos="63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709" y="999068"/>
            <a:ext cx="969329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922608"/>
            <a:ext cx="7810500" cy="2198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 txBox="1">
            <a:spLocks/>
          </p:cNvSpPr>
          <p:nvPr userDrawn="1"/>
        </p:nvSpPr>
        <p:spPr>
          <a:xfrm>
            <a:off x="914400" y="2274797"/>
            <a:ext cx="590310" cy="534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004D3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3153" y="5234007"/>
            <a:ext cx="7806047" cy="21124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Vorname Nachname, Funktion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347" y="412875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163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4709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Hochschule für nachhaltige Entwicklung Eberswalde (HNEE)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09" y="146111"/>
            <a:ext cx="482303" cy="467348"/>
          </a:xfrm>
          <a:prstGeom prst="rect">
            <a:avLst/>
          </a:prstGeom>
        </p:spPr>
      </p:pic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lvl1pPr algn="ctr">
              <a:defRPr sz="900" b="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4" name="Gerade Verbindung 17"/>
          <p:cNvCxnSpPr/>
          <p:nvPr userDrawn="1"/>
        </p:nvCxnSpPr>
        <p:spPr>
          <a:xfrm>
            <a:off x="1035046" y="6693468"/>
            <a:ext cx="362969" cy="0"/>
          </a:xfrm>
          <a:prstGeom prst="line">
            <a:avLst/>
          </a:prstGeom>
          <a:ln w="19050">
            <a:solidFill>
              <a:srgbClr val="004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85" r:id="rId2"/>
    <p:sldLayoutId id="2147483674" r:id="rId3"/>
    <p:sldLayoutId id="2147483673" r:id="rId4"/>
    <p:sldLayoutId id="2147483687" r:id="rId5"/>
    <p:sldLayoutId id="2147483688" r:id="rId6"/>
    <p:sldLayoutId id="2147483678" r:id="rId7"/>
    <p:sldLayoutId id="2147483686" r:id="rId8"/>
    <p:sldLayoutId id="2147483660" r:id="rId9"/>
    <p:sldLayoutId id="2147483675" r:id="rId10"/>
    <p:sldLayoutId id="2147483679" r:id="rId11"/>
    <p:sldLayoutId id="2147483680" r:id="rId12"/>
    <p:sldLayoutId id="2147483681" r:id="rId13"/>
    <p:sldLayoutId id="2147483684" r:id="rId14"/>
    <p:sldLayoutId id="2147483689" r:id="rId15"/>
    <p:sldLayoutId id="2147483700" r:id="rId16"/>
    <p:sldLayoutId id="2147483701" r:id="rId17"/>
    <p:sldLayoutId id="2147483702" r:id="rId18"/>
    <p:sldLayoutId id="2147483703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>
          <p15:clr>
            <a:srgbClr val="F26B43"/>
          </p15:clr>
        </p15:guide>
        <p15:guide id="18" orient="horz" pos="3672">
          <p15:clr>
            <a:srgbClr val="F26B43"/>
          </p15:clr>
        </p15:guide>
        <p15:guide id="19" pos="3984">
          <p15:clr>
            <a:srgbClr val="547EBF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49712" y="1163674"/>
            <a:ext cx="10515600" cy="69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7240" y="19551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3"/>
          <p:cNvSpPr txBox="1">
            <a:spLocks/>
          </p:cNvSpPr>
          <p:nvPr/>
        </p:nvSpPr>
        <p:spPr>
          <a:xfrm>
            <a:off x="775104" y="6415343"/>
            <a:ext cx="8462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rgbClr val="5B58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chemeClr val="tx1"/>
                </a:solidFill>
              </a:rPr>
              <a:t>Hochschule für nachhaltige Entwicklung Eberswalde ∙ Schicklerstraße 5 ∙ 16225 Eberswalde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6458518"/>
            <a:ext cx="12192000" cy="7200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sz="1800" dirty="0">
              <a:solidFill>
                <a:srgbClr val="C6C5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559573" y="6425447"/>
            <a:ext cx="1038168" cy="34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b="0" kern="120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3" y="209030"/>
            <a:ext cx="2690987" cy="792088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-2454" y="1162081"/>
            <a:ext cx="12189547" cy="739513"/>
          </a:xfrm>
          <a:prstGeom prst="rect">
            <a:avLst/>
          </a:prstGeom>
          <a:solidFill>
            <a:srgbClr val="2F594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8518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8" r:id="rId7"/>
    <p:sldLayoutId id="214748369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2F59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itchFamily="2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A883A6-0072-4F81-B1A2-DD6AEFAB68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10046842" cy="290453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Suchen Sie zwei Tafeln, die ein Natur- oder Kulturobjekt beschreiben!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Eine Tafel sollte aus Ihrer Sicht gelungen sein, die andere misslungen.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Füllen Sie nachfolgende Folien und schicken mir diese bis zum 23. Juni 2025 per mail zu, damit wir damit am 26. Juni 2025 arbeiten können.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564999-FF14-4FF5-B271-52481D5B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14" y="999068"/>
            <a:ext cx="8931843" cy="645284"/>
          </a:xfrm>
        </p:spPr>
        <p:txBody>
          <a:bodyPr/>
          <a:lstStyle/>
          <a:p>
            <a:r>
              <a:rPr lang="de-DE" dirty="0"/>
              <a:t>Aufgabe bis zum 26. bzw. 23 Juni 2025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11153775" y="6426200"/>
            <a:ext cx="1038225" cy="341313"/>
          </a:xfrm>
        </p:spPr>
        <p:txBody>
          <a:bodyPr/>
          <a:lstStyle/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453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70DBA12-35BC-408A-A498-871252BB1D28}"/>
              </a:ext>
            </a:extLst>
          </p:cNvPr>
          <p:cNvSpPr/>
          <p:nvPr/>
        </p:nvSpPr>
        <p:spPr>
          <a:xfrm>
            <a:off x="8214003" y="778847"/>
            <a:ext cx="3492004" cy="5518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CDB880-310A-4596-9475-863E4B40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33563"/>
            <a:ext cx="7810500" cy="645284"/>
          </a:xfrm>
        </p:spPr>
        <p:txBody>
          <a:bodyPr/>
          <a:lstStyle/>
          <a:p>
            <a:r>
              <a:rPr lang="de-DE" dirty="0"/>
              <a:t>Gelungene Tafel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8903142" y="1268412"/>
            <a:ext cx="2942921" cy="432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000" dirty="0"/>
              <a:t>Gründe:</a:t>
            </a:r>
          </a:p>
          <a:p>
            <a:pPr marL="0" indent="0">
              <a:buNone/>
            </a:pPr>
            <a:r>
              <a:rPr lang="de-DE" altLang="de-DE" sz="2000" dirty="0"/>
              <a:t>Bitte notieren Sie hier, warum Sie die Tafel für gelungen halten.</a:t>
            </a:r>
          </a:p>
          <a:p>
            <a:endParaRPr lang="de-DE" alt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1153775" y="6426200"/>
            <a:ext cx="1038225" cy="341313"/>
          </a:xfrm>
        </p:spPr>
        <p:txBody>
          <a:bodyPr/>
          <a:lstStyle/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BFE1183-AB7D-4404-AF19-6ABED198CA57}"/>
              </a:ext>
            </a:extLst>
          </p:cNvPr>
          <p:cNvSpPr/>
          <p:nvPr/>
        </p:nvSpPr>
        <p:spPr>
          <a:xfrm>
            <a:off x="4614305" y="791726"/>
            <a:ext cx="3492004" cy="55394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Bitte ersetzen Sie diesen Kasten durch ein Foto der Tafel.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82E0C5E0-AB58-4B44-A0E2-ED778CC8029F}"/>
              </a:ext>
            </a:extLst>
          </p:cNvPr>
          <p:cNvSpPr txBox="1">
            <a:spLocks/>
          </p:cNvSpPr>
          <p:nvPr/>
        </p:nvSpPr>
        <p:spPr>
          <a:xfrm>
            <a:off x="950578" y="812274"/>
            <a:ext cx="3590599" cy="5518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tx1"/>
                </a:solidFill>
              </a:rPr>
              <a:t>Bitte ersetzen Sie diesen Kasten durch das Foto des Objektes bzw. der Umgebung ein.</a:t>
            </a:r>
          </a:p>
          <a:p>
            <a:endParaRPr lang="de-DE" sz="32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BF8215F-59D0-4573-85CD-FF585CF4D95D}"/>
              </a:ext>
            </a:extLst>
          </p:cNvPr>
          <p:cNvSpPr txBox="1"/>
          <p:nvPr/>
        </p:nvSpPr>
        <p:spPr>
          <a:xfrm>
            <a:off x="7690751" y="157001"/>
            <a:ext cx="4176464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Bitte schreiben Sie hier Ihren Namen hin.</a:t>
            </a:r>
          </a:p>
        </p:txBody>
      </p:sp>
    </p:spTree>
    <p:extLst>
      <p:ext uri="{BB962C8B-B14F-4D97-AF65-F5344CB8AC3E}">
        <p14:creationId xmlns:p14="http://schemas.microsoft.com/office/powerpoint/2010/main" val="140065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70DBA12-35BC-408A-A498-871252BB1D28}"/>
              </a:ext>
            </a:extLst>
          </p:cNvPr>
          <p:cNvSpPr/>
          <p:nvPr/>
        </p:nvSpPr>
        <p:spPr>
          <a:xfrm>
            <a:off x="8214003" y="778847"/>
            <a:ext cx="3492004" cy="5518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CDB880-310A-4596-9475-863E4B40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33563"/>
            <a:ext cx="7810500" cy="645284"/>
          </a:xfrm>
        </p:spPr>
        <p:txBody>
          <a:bodyPr/>
          <a:lstStyle/>
          <a:p>
            <a:r>
              <a:rPr lang="de-DE" dirty="0"/>
              <a:t>Misslungene Tafel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8903142" y="1268412"/>
            <a:ext cx="2942921" cy="432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000" dirty="0"/>
              <a:t>Gründe:</a:t>
            </a:r>
          </a:p>
          <a:p>
            <a:pPr marL="0" indent="0">
              <a:buNone/>
            </a:pPr>
            <a:r>
              <a:rPr lang="de-DE" altLang="de-DE" sz="2000" dirty="0"/>
              <a:t>Bitte notieren Sie hier, warum Sie die Tafel für misslungen halten.</a:t>
            </a:r>
          </a:p>
          <a:p>
            <a:endParaRPr lang="de-DE" alt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1153775" y="6426200"/>
            <a:ext cx="1038225" cy="341313"/>
          </a:xfrm>
        </p:spPr>
        <p:txBody>
          <a:bodyPr/>
          <a:lstStyle/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BFE1183-AB7D-4404-AF19-6ABED198CA57}"/>
              </a:ext>
            </a:extLst>
          </p:cNvPr>
          <p:cNvSpPr/>
          <p:nvPr/>
        </p:nvSpPr>
        <p:spPr>
          <a:xfrm>
            <a:off x="4614305" y="791726"/>
            <a:ext cx="3492004" cy="55394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Bitte ersetzen Sie diesen Kasten durch ein Foto der Tafel.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82E0C5E0-AB58-4B44-A0E2-ED778CC8029F}"/>
              </a:ext>
            </a:extLst>
          </p:cNvPr>
          <p:cNvSpPr txBox="1">
            <a:spLocks/>
          </p:cNvSpPr>
          <p:nvPr/>
        </p:nvSpPr>
        <p:spPr>
          <a:xfrm>
            <a:off x="950578" y="812274"/>
            <a:ext cx="3590599" cy="5518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tx1"/>
                </a:solidFill>
              </a:rPr>
              <a:t>Bitte ersetzen Sie diesen Kasten durch das Foto des Objektes bzw. der Umgebung ein.</a:t>
            </a:r>
          </a:p>
          <a:p>
            <a:endParaRPr lang="de-DE" sz="32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BF8215F-59D0-4573-85CD-FF585CF4D95D}"/>
              </a:ext>
            </a:extLst>
          </p:cNvPr>
          <p:cNvSpPr txBox="1"/>
          <p:nvPr/>
        </p:nvSpPr>
        <p:spPr>
          <a:xfrm>
            <a:off x="7690751" y="157001"/>
            <a:ext cx="4176464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Bitte schreiben Sie hier Ihren Namen hin.</a:t>
            </a:r>
          </a:p>
        </p:txBody>
      </p:sp>
    </p:spTree>
    <p:extLst>
      <p:ext uri="{BB962C8B-B14F-4D97-AF65-F5344CB8AC3E}">
        <p14:creationId xmlns:p14="http://schemas.microsoft.com/office/powerpoint/2010/main" val="39679650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HNEE">
      <a:dk1>
        <a:srgbClr val="004D3D"/>
      </a:dk1>
      <a:lt1>
        <a:sysClr val="window" lastClr="FFFFFF"/>
      </a:lt1>
      <a:dk2>
        <a:srgbClr val="004D3D"/>
      </a:dk2>
      <a:lt2>
        <a:srgbClr val="FFFFFF"/>
      </a:lt2>
      <a:accent1>
        <a:srgbClr val="E8E83A"/>
      </a:accent1>
      <a:accent2>
        <a:srgbClr val="CF5493"/>
      </a:accent2>
      <a:accent3>
        <a:srgbClr val="DEAB42"/>
      </a:accent3>
      <a:accent4>
        <a:srgbClr val="74B5BA"/>
      </a:accent4>
      <a:accent5>
        <a:srgbClr val="A8D0F2"/>
      </a:accent5>
      <a:accent6>
        <a:srgbClr val="DEAB42"/>
      </a:accent6>
      <a:hlink>
        <a:srgbClr val="E8E83A"/>
      </a:hlink>
      <a:folHlink>
        <a:srgbClr val="95B3D7"/>
      </a:folHlink>
    </a:clrScheme>
    <a:fontScheme name="HNEE">
      <a:majorFont>
        <a:latin typeface="Source Serif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BEC32FC8F0EB4F8EF65B28965E35D8" ma:contentTypeVersion="0" ma:contentTypeDescription="Ein neues Dokument erstellen." ma:contentTypeScope="" ma:versionID="ae96c1a093bcf755c4207281099dbb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8A277-AA8B-42D2-B164-E7DBA0F2A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4273A0-A4DF-47AA-BF1F-8758123399C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Breitbild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Source Sans Pro Light</vt:lpstr>
      <vt:lpstr>Source Serif Pro</vt:lpstr>
      <vt:lpstr>Symbol</vt:lpstr>
      <vt:lpstr>Wingdings</vt:lpstr>
      <vt:lpstr>Theme1</vt:lpstr>
      <vt:lpstr>Benutzerdefiniertes Design</vt:lpstr>
      <vt:lpstr>Aufgabe bis zum 26. bzw. 23 Juni 2025</vt:lpstr>
      <vt:lpstr>Gelungene Tafel</vt:lpstr>
      <vt:lpstr>Misslungene Tafel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2022-03-17T14:24:25Z</dcterms:created>
  <dcterms:modified xsi:type="dcterms:W3CDTF">2025-03-26T09:47:58Z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0x01010073BEC32FC8F0EB4F8EF65B28965E35D8</vt:lpwstr>
  </property>
</Properties>
</file>