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58" r:id="rId4"/>
  </p:sldMasterIdLst>
  <p:notesMasterIdLst>
    <p:notesMasterId r:id="rId30"/>
  </p:notesMasterIdLst>
  <p:handoutMasterIdLst>
    <p:handoutMasterId r:id="rId31"/>
  </p:handoutMasterIdLst>
  <p:sldIdLst>
    <p:sldId id="428" r:id="rId5"/>
    <p:sldId id="429" r:id="rId6"/>
    <p:sldId id="448" r:id="rId7"/>
    <p:sldId id="449" r:id="rId8"/>
    <p:sldId id="450" r:id="rId9"/>
    <p:sldId id="447" r:id="rId10"/>
    <p:sldId id="451" r:id="rId11"/>
    <p:sldId id="452" r:id="rId12"/>
    <p:sldId id="453" r:id="rId13"/>
    <p:sldId id="455" r:id="rId14"/>
    <p:sldId id="454" r:id="rId15"/>
    <p:sldId id="456" r:id="rId16"/>
    <p:sldId id="458" r:id="rId17"/>
    <p:sldId id="459" r:id="rId18"/>
    <p:sldId id="460" r:id="rId19"/>
    <p:sldId id="462" r:id="rId20"/>
    <p:sldId id="463" r:id="rId21"/>
    <p:sldId id="464" r:id="rId22"/>
    <p:sldId id="465" r:id="rId23"/>
    <p:sldId id="457" r:id="rId24"/>
    <p:sldId id="466" r:id="rId25"/>
    <p:sldId id="467" r:id="rId26"/>
    <p:sldId id="468" r:id="rId27"/>
    <p:sldId id="469" r:id="rId28"/>
    <p:sldId id="44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72"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or" initials="A" lastIdx="1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D3D"/>
    <a:srgbClr val="CF5493"/>
    <a:srgbClr val="E8E83A"/>
    <a:srgbClr val="74B5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36" autoAdjust="0"/>
    <p:restoredTop sz="82055" autoAdjust="0"/>
  </p:normalViewPr>
  <p:slideViewPr>
    <p:cSldViewPr snapToGrid="0">
      <p:cViewPr varScale="1">
        <p:scale>
          <a:sx n="96" d="100"/>
          <a:sy n="96" d="100"/>
        </p:scale>
        <p:origin x="1232" y="72"/>
      </p:cViewPr>
      <p:guideLst>
        <p:guide orient="horz" pos="3672"/>
        <p:guide pos="3840"/>
      </p:guideLst>
    </p:cSldViewPr>
  </p:slideViewPr>
  <p:outlineViewPr>
    <p:cViewPr>
      <p:scale>
        <a:sx n="33" d="100"/>
        <a:sy n="33" d="100"/>
      </p:scale>
      <p:origin x="0" y="-106"/>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01" d="100"/>
          <a:sy n="101" d="100"/>
        </p:scale>
        <p:origin x="2800" y="8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6F3A0C9-EE51-4DC9-95EE-2E20892BD2BF}" type="datetimeFigureOut">
              <a:rPr lang="de-DE" smtClean="0"/>
              <a:t>23.02.2024</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882DC8-9E79-4EEF-AB64-BDBF81A34E50}" type="slidenum">
              <a:rPr lang="de-DE" smtClean="0"/>
              <a:t>‹Nr.›</a:t>
            </a:fld>
            <a:endParaRPr lang="de-DE"/>
          </a:p>
        </p:txBody>
      </p:sp>
    </p:spTree>
    <p:extLst>
      <p:ext uri="{BB962C8B-B14F-4D97-AF65-F5344CB8AC3E}">
        <p14:creationId xmlns:p14="http://schemas.microsoft.com/office/powerpoint/2010/main" val="947913648"/>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880" max="1920" units="cm"/>
          <inkml:channel name="Y" type="integer" max="1620" units="cm"/>
          <inkml:channel name="T" type="integer" max="2.14748E9" units="dev"/>
        </inkml:traceFormat>
        <inkml:channelProperties>
          <inkml:channelProperty channel="X" name="resolution" value="155.33981" units="1/cm"/>
          <inkml:channelProperty channel="Y" name="resolution" value="93.64162" units="1/cm"/>
          <inkml:channelProperty channel="T" name="resolution" value="1" units="1/dev"/>
        </inkml:channelProperties>
      </inkml:inkSource>
      <inkml:timestamp xml:id="ts0" timeString="2024-01-08T11:22:07.860"/>
    </inkml:context>
    <inkml:brush xml:id="br0">
      <inkml:brushProperty name="width" value="0.10583" units="cm"/>
      <inkml:brushProperty name="height" value="0.21167" units="cm"/>
      <inkml:brushProperty name="color" value="#00FF00"/>
      <inkml:brushProperty name="tip" value="rectangle"/>
      <inkml:brushProperty name="rasterOp" value="maskPen"/>
      <inkml:brushProperty name="fitToCurve" value="1"/>
    </inkml:brush>
  </inkml:definitions>
  <inkml:trace contextRef="#ctx0" brushRef="#br0">0 174 0,'19'0'78,"-1"0"-62,0 0 0,-18 0-16,37 0 15,-18 0-15,17-19 16,1 19-16,0 0 15,37 0-15,-38-18 16,1 18-16,18 0 16,19 0-16,-37-18 15,0 18-15,-1 0 16,20 0-16,-19 0 16,-1-37-16,20 37 15,-1 0-15,-18 0 16,55 0-16,18 0 15,-36 0-15,-19 0 16,37 0-16,-55 0 16,0 0-16,-19 0 15,19 0-15,-19 0 16,19 0-16,0 0 16,0 0-16,36 0 15,-36 0-15,37 0 16,-56 0-16,74 0 15,-74 0-15,38 0 16,-38 0-16,19 0 16,0 0-16,-19 0 15,37 0 1,-36 0-16,-1 0 16,19 0-16,-19 0 15,1 0 1,18 0-16,-1 0 15,-17 0-15,18 0 16,-1 0 0,20 0-16,-38 0 15,37 0-15,1 0 16,17 0-16,-54 0 16,54 0-16,-36 0 15,18 0-15,-36 0 16,36 0-16,-37 0 15,37 0 1,-36 0-16,18 0 16,18 0-16,-37 0 15,1 0-15,17 0 16,-36 0-16,19 0 16,-1 0-1,19 0-15,-18 0 16,-1 0-1,-18 0 1,37 0-16,-19 0 16,1 0-16,-1 0 31,19 0-15,-19 0 46,1 0-46,36 0-1,-37 0-15,1 0 16,17 0-16,-17 0 16,-1 0-1,19 0 1,-19 0-16,1 0 15,-1 0-15,19 0 16,-19 0-16,19 0 16,0 0-16,-18 0 15,36 0-15,-37 0 16,1 0-16,17 0 16,-17 0-1,-1 0-15,1 0 16,36 0-16,-37 0 15,-18 0-15,55 0 16,-18 0-16,0 0 16,-19 0-16,1 0 15,-1 0-15,19 0 16,-37 0-16,18 0 16,38 0-16,-38 0 15,0 0-15,38 0 16,-38 0-16,1 0 15,17 0 1,-17 18-16,-1-18 16,1 0-16,-1 0 15,0 0-15,1 0 16,-1 0-16,1 19 16,-1-19-16,0 0 31,1 0-16,18 0-15,-1 0 16,-17 0-16,36 18 16,-37-18-16,1 0 15,-19 18 1,18-18-16,1 0 16,-1 0-16,37 0 15,-36 0 1,-1 19-16,-18-19 15,37 0 1,-19 0-16,1 18 16,-1-18-1,19 0 1,-37 19-16,18-19 16,1 0-1,18 0 1,-19 0-16,0 0 15,1 0 1,-1 0 0,19 36-1</inkml:trace>
</inkml:ink>
</file>

<file path=ppt/ink/ink2.xml><?xml version="1.0" encoding="utf-8"?>
<inkml:ink xmlns:inkml="http://www.w3.org/2003/InkML">
  <inkml:definitions>
    <inkml:context xml:id="ctx0">
      <inkml:inkSource xml:id="inkSrc0">
        <inkml:traceFormat>
          <inkml:channel name="X" type="integer" min="-2880" max="1920" units="cm"/>
          <inkml:channel name="Y" type="integer" max="1620" units="cm"/>
          <inkml:channel name="T" type="integer" max="2.14748E9" units="dev"/>
        </inkml:traceFormat>
        <inkml:channelProperties>
          <inkml:channelProperty channel="X" name="resolution" value="155.33981" units="1/cm"/>
          <inkml:channelProperty channel="Y" name="resolution" value="93.64162" units="1/cm"/>
          <inkml:channelProperty channel="T" name="resolution" value="1" units="1/dev"/>
        </inkml:channelProperties>
      </inkml:inkSource>
      <inkml:timestamp xml:id="ts0" timeString="2024-01-08T11:22:12.830"/>
    </inkml:context>
    <inkml:brush xml:id="br0">
      <inkml:brushProperty name="width" value="0.10583" units="cm"/>
      <inkml:brushProperty name="height" value="0.21167" units="cm"/>
      <inkml:brushProperty name="color" value="#00FF00"/>
      <inkml:brushProperty name="tip" value="rectangle"/>
      <inkml:brushProperty name="rasterOp" value="maskPen"/>
      <inkml:brushProperty name="fitToCurve" value="1"/>
    </inkml:brush>
  </inkml:definitions>
  <inkml:trace contextRef="#ctx0" brushRef="#br0">0 6 0,'18'0'109,"19"0"-109,0 0 16,36 0-16,-36 0 15,55 0-15,-18 0 16,18 0-16,-37 0 16,0 0-16,-18 0 15,0 0-15,0 0 0,18 0 16,-18 0-1,55 0-15,-55 0 16,36 37-16,-17-37 16,36 18-16,-37-18 15,0 0-15,-18 19 16,55-19-16,-55 0 16,-1 37-16,-17-37 15,18 0-15,-19 0 16,0 0-1,1 0 1,-1 0 0,19 0-1,-19 0-15,1 0 16,-1 0 0,1 0-1,-1 0 1,1 0-1,-1 0 1,19 0-16,-19 0 16,56 0-16,-56 0 15,1 0 1,17 0-16,-17 0 31,-1 0-15,1 0-1,-1 0 142,0 0-110,1 0-32,-1 0 1,19 0-16,-19 0 62,-18 0-46,19 0 78</inkml:trace>
</inkml:ink>
</file>

<file path=ppt/ink/ink3.xml><?xml version="1.0" encoding="utf-8"?>
<inkml:ink xmlns:inkml="http://www.w3.org/2003/InkML">
  <inkml:definitions>
    <inkml:context xml:id="ctx0">
      <inkml:inkSource xml:id="inkSrc0">
        <inkml:traceFormat>
          <inkml:channel name="X" type="integer" min="-2880" max="1920" units="cm"/>
          <inkml:channel name="Y" type="integer" max="1620" units="cm"/>
          <inkml:channel name="T" type="integer" max="2.14748E9" units="dev"/>
        </inkml:traceFormat>
        <inkml:channelProperties>
          <inkml:channelProperty channel="X" name="resolution" value="155.33981" units="1/cm"/>
          <inkml:channelProperty channel="Y" name="resolution" value="93.64162" units="1/cm"/>
          <inkml:channelProperty channel="T" name="resolution" value="1" units="1/dev"/>
        </inkml:channelProperties>
      </inkml:inkSource>
      <inkml:timestamp xml:id="ts0" timeString="2024-01-08T11:22:19.620"/>
    </inkml:context>
    <inkml:brush xml:id="br0">
      <inkml:brushProperty name="width" value="0.10583" units="cm"/>
      <inkml:brushProperty name="height" value="0.21167" units="cm"/>
      <inkml:brushProperty name="color" value="#00FF00"/>
      <inkml:brushProperty name="tip" value="rectangle"/>
      <inkml:brushProperty name="rasterOp" value="maskPen"/>
      <inkml:brushProperty name="fitToCurve" value="1"/>
    </inkml:brush>
  </inkml:definitions>
  <inkml:trace contextRef="#ctx0" brushRef="#br0">0 300 0,'36'0'15,"-17"0"17,-1 0-32,19 0 15,0-36-15,18-1 16,-18 37 0,55 0-16,-55 0 15,73-19-15,-36 19 16,36 0-16,19 0 15,-19 0-15,1 0 16,-38 0-16,20 0 16,-38 0-16,0 0 15,-18-18-15,36 18 16,-17 0 0,-20 0-16,20 0 15,-20 0-15,56 0 16,-18 0-16,-37 0 15,55 0-15,-37 0 16,19 0-16,18 0 16,-19 0-16,19 0 15,-55 0 1,37 0-16,-37 0 16,18 0-16,-18 0 15,36 0-15,1 0 16,-37 0-16,18 0 15,0 0-15,37 0 16,-73 0-16,54 0 16,-73 0-16,55 0 15,38 0-15,-57 0 16,38 0-16,-37 0 16,18 0-16,-18 0 15,18 0-15,37 0 16,-74 0-16,19 0 15,18 0-15,-18 0 16,19 0-16,-20 0 16,38 0-16,-56 0 15,38 0-15,-20 0 16,20 0-16,-20 0 16,1 0-16,-18 0 15,-1 0-15,37 0 16,-18 0-16,18 0 15,-18 0 1,37 0-16,-37 0 16,55 0-16,-37 0 15,-37 0-15,1 0 16,17 0-16,-17 0 16,18 0-16,18 0 15,-18 0-15,55 0 16,-37 0-16,0 0 15,0 0-15,37 0 16,-55 0-16,18 0 16,-18 0-16,18 0 15,-18 0-15,-18 0 16,36 0-16,-18 0 16,18 0-16,-18 0 15,18 0-15,19 0 16,-1 0-16,1 0 15,18 0-15,-19 0 16,-17 0-16,-1 0 16,-37 0-16,37 0 15,-36 0-15,-1 0 16,1 0 0,18 0-1,-1-18-15,20 18 16,-20 0-16,20 0 15,-20-37-15,56 18 16,-73 19-16,36 0 16,-37 0-16,38 0 15,-20 0-15,-17 0 16,36 0-16,-18 0 16,0 0-16,0-18 15,18 18-15,-18 0 16,18-18-16,-18 18 15,18 0-15,-18 0 16,18 0-16,18 0 16,-17 0-16,-20 0 15,20 0-15,-19 0 16,36 0-16,1 0 16,-74 0-16,18 0 15,37 0-15,-36 0 16,-1 0-16,37 0 15,-36 0-15,-1 0 16,37 0 0,-36 0-16,36 0 15,-37 0 1,19 0-16,18 0 16,-18 0-16,19 0 15,-20 0-15,20 0 16,-1 0-16,0 0 15,19 0-15,-38 0 16,38 0-16,-37 0 16,36 0-16,-54 0 15,55 0-15,-19 0 16,18 0-16,-17 0 16,-20 0-16,20 0 15,-20 0-15,1 0 16,0 0-16,-19 0 15,38 0-15,-38 0 16,56 0-16,-1 0 16,-17 0-16,17 0 15,19 0-15,-55 0 16,37 0-16,-38 0 16,-17 0-16,-1 0 15,1 0 1,-1 0-16,19 0 15,0 0 1,-19 0-16,19 0 16,-19 0-16,38 0 15,-38 0-15,0 0 16,38 0-16,-38 0 16,0 0-1,19 0-15,37 0 16,-19 0-16,-18 0 15,36 0-15,-17 0 16,-20 0-16,1 0 16,0 0-16,-19 0 15,1 0 1,18 0-16,0 0 16,-1 36-1,-17-36-15,18 19 16,-1-19-16,20 18 15,-20-18-15,1 19 16,37-19-16,-37 55 16,-1-55-16,-17 0 15,18 0-15,36 18 16,-54-18 0,36 0-1,19 19 1,-38-19-16,1 18 15,37-18-15,18 37 16,-19-37-16,-54 18 16,-1-18-16,1 0 15,17 0 1,-17 0 15,-1 0 16,1 0 31,-1 0-78,0 0 31,1 0 32,-1 0-47,1 0-16,-1 0 15,1 0-15</inkml:trace>
</inkml:ink>
</file>

<file path=ppt/ink/ink4.xml><?xml version="1.0" encoding="utf-8"?>
<inkml:ink xmlns:inkml="http://www.w3.org/2003/InkML">
  <inkml:definitions>
    <inkml:context xml:id="ctx0">
      <inkml:inkSource xml:id="inkSrc0">
        <inkml:traceFormat>
          <inkml:channel name="X" type="integer" min="-2880" max="1920" units="cm"/>
          <inkml:channel name="Y" type="integer" max="1620" units="cm"/>
          <inkml:channel name="T" type="integer" max="2.14748E9" units="dev"/>
        </inkml:traceFormat>
        <inkml:channelProperties>
          <inkml:channelProperty channel="X" name="resolution" value="155.33981" units="1/cm"/>
          <inkml:channelProperty channel="Y" name="resolution" value="93.64162" units="1/cm"/>
          <inkml:channelProperty channel="T" name="resolution" value="1" units="1/dev"/>
        </inkml:channelProperties>
      </inkml:inkSource>
      <inkml:timestamp xml:id="ts0" timeString="2024-01-08T11:22:22.909"/>
    </inkml:context>
    <inkml:brush xml:id="br0">
      <inkml:brushProperty name="width" value="0.10583" units="cm"/>
      <inkml:brushProperty name="height" value="0.21167" units="cm"/>
      <inkml:brushProperty name="color" value="#00FF00"/>
      <inkml:brushProperty name="tip" value="rectangle"/>
      <inkml:brushProperty name="rasterOp" value="maskPen"/>
      <inkml:brushProperty name="fitToCurve" value="1"/>
    </inkml:brush>
  </inkml:definitions>
  <inkml:trace contextRef="#ctx0" brushRef="#br0">0 138 0,'0'-18'15,"18"18"1,1 0-16,-1 0 15,37-19-15,0-18 16,1 37-16,-38 0 16,74-37-16,-74 37 15,56 0-15,-37 0 16,36-18-16,20 18 16,-57 0-16,20 0 15,-20 0-15,20 0 16,-20 0-16,20 0 15,-20 0-15,1 0 16,-18 0-16,17 0 16,20 0-16,-20 0 15,38 0-15,18 0 16,-18 0-16,-19 0 16,37 0-16,-74 0 15,1 0-15,18 0 16,-19 0-1,19 0-15,-19 0 16,19 0-16,18 0 16,-18 0-16,37 0 15,18 0 1,-37 0-16,19 0 16,-1 0-16,-36 0 15,0 0-15,-19 0 16,1 0-16,17 0 15,1 0-15,18 0 16,-18 0-16,19 0 16,17 0-16,-18 0 15,-36 0-15,-19 0 16,37 0-16,-19 0 16,0 0-16,1 0 15,18 0-15,-19 0 16,37 0-1,-18 0-15,18 0 16,-18 0-16,18 0 0,-18 0 16,-19 0-1,38 18-15,-19-18 32,-1 0-32,-17 0 15,18 0-15,-1 0 16,1 0-1,0 0 1,-19 0-16,1 0 16,-1 0-16,19 0 15,-37 0-15,18 0 16,19 0-16,0 0 16,-19 0-16,1 0 15,36 0-15,0 0 16,-36 0-1,18 0-15,18 0 16,-18 0-16,-1 0 16,1 0-16,-18 0 15,36 0-15,-37 0 16,1 0-16,54 0 16,-36 0-16,18 0 15,0 0-15,1 0 16,-1 0-16,-18 0 15,18 0-15,-37 0 16,38 0-16,-20 0 16,-17 0-16,18 0 15,-1 0-15,-17 0 16,18 0 0,-19 0-16,0 0 0,19 0 15,-18 0 1,-1 0-1,19 0 1,-19 0 0,1 0-16,-1 0 15,19 0 17,-19 0 233,1 0-234,18 0-15,-19 0 15,0 0 32,1 0-48,-1 0 1,1 0 93</inkml:trace>
</inkml:ink>
</file>

<file path=ppt/ink/ink5.xml><?xml version="1.0" encoding="utf-8"?>
<inkml:ink xmlns:inkml="http://www.w3.org/2003/InkML">
  <inkml:definitions>
    <inkml:context xml:id="ctx0">
      <inkml:inkSource xml:id="inkSrc0">
        <inkml:traceFormat>
          <inkml:channel name="X" type="integer" min="-2880" max="1920" units="cm"/>
          <inkml:channel name="Y" type="integer" max="1620" units="cm"/>
          <inkml:channel name="T" type="integer" max="2.14748E9" units="dev"/>
        </inkml:traceFormat>
        <inkml:channelProperties>
          <inkml:channelProperty channel="X" name="resolution" value="155.33981" units="1/cm"/>
          <inkml:channelProperty channel="Y" name="resolution" value="93.64162" units="1/cm"/>
          <inkml:channelProperty channel="T" name="resolution" value="1" units="1/dev"/>
        </inkml:channelProperties>
      </inkml:inkSource>
      <inkml:timestamp xml:id="ts0" timeString="2024-01-08T11:22:36.662"/>
    </inkml:context>
    <inkml:brush xml:id="br0">
      <inkml:brushProperty name="width" value="0.10583" units="cm"/>
      <inkml:brushProperty name="height" value="0.21167" units="cm"/>
      <inkml:brushProperty name="color" value="#00FF00"/>
      <inkml:brushProperty name="tip" value="rectangle"/>
      <inkml:brushProperty name="rasterOp" value="maskPen"/>
      <inkml:brushProperty name="fitToCurve" value="1"/>
    </inkml:brush>
  </inkml:definitions>
  <inkml:trace contextRef="#ctx0" brushRef="#br0">0 8 0,'37'0'141,"-37"0"-126,18 0 1,0 0 0,19 0-16,0 0 15,-19 0-15,56 0 16,-19 0-16,-18 0 15,18 0-15,-18 0 16,18 0-16,-36 0 16,-1 0-16,0 0 15,1 0-15,-1 0 16,1 0-16,36 0 16,-37 0-16,56 0 15,-37 0-15,18 0 16,0 0-16,0 0 15,-18 0-15,37 0 16,-56 0 0,19 0-16,-19 0 15,1 0 1,36 0-16,-55 0 16,19 0-16,-1 0 15,37 0-15,-18 0 16,18 0-16,-18 0 15,18 0 1,-18 0-16,0 0 16,-19 0-16,19 0 15,18 0-15,37 0 16,-73 0-16,73 0 16,-55 0-16,-1 0 15,1 0-15,-18 0 16,-1 0-16,0 0 15,1 0 1,-1 0-16,19 0 16,0 0-1,18 0-15,0 0 16,0 0-16,-18 0 16,18 0-16,-36 0 15,-1 0-15,19 0 16,-18 0-16,-1 0 15,19 0 17,-19 0-32,1 0 15,-1 0 1,19 0 0,-37 0-1,18 0-15,1 0 16,36 0-16,-37 0 15,1 0-15,36 0 16,-18 0-16,-19 0 16,0 0-16,1 0 15,18 0-15,-1 0 16,1 19-16,18-19 16,-18 0-16,19 0 15,-20 18-15,38-18 16,-19 0-16,-18 0 15,0 18-15,18-18 16,-18 0-16,0 0 16,-1 19-16,-17-1 15,36-18-15,0 0 16,-36 0 0,-1 0-16,1 0 15,17 0 1,-17 0-16,-1 0 15,19 0 1,-19 0-16,1 0 16,-1 0-16,1 0 15,-1 0 1,0 0 0,1 0-16,18 0 15,-19 0-15,37 0 16,-36 0-1,17 0-15,20 0 16,-38 0-16,0 0 16,19 0-16,-18 0 15,36 0 1,-18 0-16,18 0 16,-18 0-16,36 0 15,-36 0-15,18 0 16,-18 0-16,-18 0 15,17 0-15,-17 0 16,36 0-16,-18 0 16,18 0-16,-18 0 15,55 0-15,-55 0 16,36 0-16,-17 0 16,-20 0-16,-17 0 15,18 0-15,-1 0 16,-17 0-16,18 0 31,-19 0-31,0 0 16,38 0-16,-38 0 15,0 0-15,19 0 16,0 19-16,18-19 16,-36 0-1,18 18-15,-1-18 16,-17 0-16,-1 0 15,19 0-15,-19 0 16,1 0-16,36 0 0,-37 0 16,38 0-1,-38 0 1,19 0-16,18 0 16,-37 0-16,1 0 15,18 0-15,-19 0 16,0 0 15,19 0-31,-18 0 16,-1 0-1,1 0-15,-1 0 16,0 0-16,1 0 47,-1 0-16,19 0 78,-19 0-77,1 0 15,18 0-32,-19 0 1,0 0 15,1 0 0,18 0-31,-19 0 32,0 0-17</inkml:trace>
</inkml:ink>
</file>

<file path=ppt/ink/ink6.xml><?xml version="1.0" encoding="utf-8"?>
<inkml:ink xmlns:inkml="http://www.w3.org/2003/InkML">
  <inkml:definitions>
    <inkml:context xml:id="ctx0">
      <inkml:inkSource xml:id="inkSrc0">
        <inkml:traceFormat>
          <inkml:channel name="X" type="integer" min="-2880" max="1920" units="cm"/>
          <inkml:channel name="Y" type="integer" max="1620" units="cm"/>
          <inkml:channel name="T" type="integer" max="2.14748E9" units="dev"/>
        </inkml:traceFormat>
        <inkml:channelProperties>
          <inkml:channelProperty channel="X" name="resolution" value="155.33981" units="1/cm"/>
          <inkml:channelProperty channel="Y" name="resolution" value="93.64162" units="1/cm"/>
          <inkml:channelProperty channel="T" name="resolution" value="1" units="1/dev"/>
        </inkml:channelProperties>
      </inkml:inkSource>
      <inkml:timestamp xml:id="ts0" timeString="2024-01-08T11:22:52.621"/>
    </inkml:context>
    <inkml:brush xml:id="br0">
      <inkml:brushProperty name="width" value="0.10583" units="cm"/>
      <inkml:brushProperty name="height" value="0.21167" units="cm"/>
      <inkml:brushProperty name="color" value="#00FF00"/>
      <inkml:brushProperty name="tip" value="rectangle"/>
      <inkml:brushProperty name="rasterOp" value="maskPen"/>
      <inkml:brushProperty name="fitToCurve" value="1"/>
    </inkml:brush>
  </inkml:definitions>
  <inkml:trace contextRef="#ctx0" brushRef="#br0">0 90 0,'19'18'31,"-1"-18"-31,1 0 16,-1 0 0,0 0-1,1 0 1,-1-18-16,19 18 16,18-19-16,-18 19 15,73 0-15,-54 0 16,36 0-1,-74 0-15,0 0 16,19 0-16,-18-18 16,18 18-1,-1 0-15,1 0 16,-18 0-16,54 0 16,-18 0-16,-18 0 15,-18 0-15,36 0 16,-37 0-1,1 0 1,17 0-16,1 0 16,18 0-16,-18 0 15,0 0-15,0 0 16,18 0-16,-36 0 16,-1 0-16,0 0 15,38 0-15,-38 0 16,56 0-16,-56 0 15,19 0-15,0 0 16,-19 0-16,19 0 16,-19 0-16,1 0 15,-1 0-15,0 0 16,1 0-16,-1 0 16,1 0-1,17 0-15,-17 0 16,-1 0-16,19 0 15,0 0-15,-19 0 16,38 0-16,-38 0 16,0 0-16,19 0 15,-18 0 1,-1 0 0,37 0-16,-36 0 15,36 0-15,-18 0 16,18 0-16,-37 0 15,1 0 1,17 0 0,-17 0-1,-1 0-15,37 0 16,1 0-16,-1 0 16,-18 0-16,18 0 15,-37 0-15,1 0 16,18 0-16,-19 0 15,0 0 1,19 0-16,0 0 16,-19 0-16,19 0 15,-18 0 1,17 0-16,1 0 16,-18 0-1,-1 0 1,19 0-16,0 0 15,-19 0-15,37 0 16,-55 0-16,74 0 16,-37 0-16,0 0 15,-1 0-15,1 0 16,0 0-16,-19 0 16,1 0-16,18 0 15,-37 0-15,73 0 16,-54 0-16,54 0 15,-36 0-15,-19 0 16,38 0-16,-38 0 16,-18 18-16,19 1 15,17-19-15,-17 0 16,-1 0-16,37 0 16,-36 18-16,18-18 15,-1 0-15,-17 0 16,36 0-16,-37 0 15,1 0 1,18 0-16,-19 0 16,37 0-1,-36 0 1,17 0-16,1 0 16,0 0-16,18 0 15,-18 0-15,-18 0 16,17 0-16,-17 0 15,-1 0 1,19 0-16,-19 0 16,1 0-16,36 0 15,-37 18 1,38-18-16,-20 0 16,-17 0-16,54 0 15,-17 0-15,-1 37 16,19-18-16,-38-19 15,-17 0-15,18 0 16,-19 18-16,19-18 16,-19 0-1,19 0-15,0 0 16,-37 0 0,37 0-16,-1 0 0,1 0 15,-18 0 1,17 0-1,-17 0-15,-1 0 16,19 0 0,0 0-1,-19 0-15,1 0 16,18 0-16,-19 0 16,19 0-1,0 0-15,-1 0 16,1 0-16,-18 0 15,-1 0-15,0 0 16,1 0-16,-1 0 16,1 0-16,17 0 15,-17 0-15,-1 0 16,19 0 0,-19 0-16,1-18 15,-1 18-15,19 0 16,-37 0-16,18 0 15,1 0 1,18 0-16,-19 0 16,0 0-16,-18 0 15,37 0 1,0 0-16,18 0 16,-36 0-16,18 0 15,18-19-15,-37 19 16,1 0-1,17 0 1,-17 0-16,-1-18 16,37 18-1,-36 0 1,-1 0-16,19 0 16,-19 0-16,19-19 15,-18 19 1,-1 0-1,0 0-15,1 0 16,36 0-16,-18 0 16,0 0-16,-19 0 15,1 0-15,17 0 16,1 0-16,-18 0 16,17 0-16,-17 0 15,-1 0 1,1 0-1,-1 0-15,0 0 16,19 0-16,0 0 16,-19 0-16,1 0 15,-19 0-15,37 0 16,-19 0-16,0 0 16,1 0-1,18 0 1,-19 0-16,0 0 15,38 0 1,-38 0-16,1 0 16,17 0-1,-17 0 1,-1 0-16,19 0 16,-19 0-16,19 0 15,0 0-15,-19 0 16,1 0-1,18 0-15,-19 0 16,19 0-16,18 0 16,-37 0-16,38 0 15,-56 0-15,18 0 16,0 0-16,19 0 16,-18 0-1,-1 0-15,-18 0 16,37 0-16,18 0 15,-18 0-15,0 0 16,-19 0-16,19 0 16,-19 0-16,1 0 15,-1 0 1,1 0 15,-1 0-15,19-18-1,-19 0 1,1 18 31,-1 0-31,0 0-1,19 0 16,-18 0-15,-1 0-16,0 0 16,19 0 15</inkml:trace>
</inkml:ink>
</file>

<file path=ppt/ink/ink7.xml><?xml version="1.0" encoding="utf-8"?>
<inkml:ink xmlns:inkml="http://www.w3.org/2003/InkML">
  <inkml:definitions>
    <inkml:context xml:id="ctx0">
      <inkml:inkSource xml:id="inkSrc0">
        <inkml:traceFormat>
          <inkml:channel name="X" type="integer" min="-2880" max="1920" units="cm"/>
          <inkml:channel name="Y" type="integer" max="1620" units="cm"/>
          <inkml:channel name="T" type="integer" max="2.14748E9" units="dev"/>
        </inkml:traceFormat>
        <inkml:channelProperties>
          <inkml:channelProperty channel="X" name="resolution" value="155.33981" units="1/cm"/>
          <inkml:channelProperty channel="Y" name="resolution" value="93.64162" units="1/cm"/>
          <inkml:channelProperty channel="T" name="resolution" value="1" units="1/dev"/>
        </inkml:channelProperties>
      </inkml:inkSource>
      <inkml:timestamp xml:id="ts0" timeString="2024-01-08T11:22:56.150"/>
    </inkml:context>
    <inkml:brush xml:id="br0">
      <inkml:brushProperty name="width" value="0.10583" units="cm"/>
      <inkml:brushProperty name="height" value="0.21167" units="cm"/>
      <inkml:brushProperty name="color" value="#00FF00"/>
      <inkml:brushProperty name="tip" value="rectangle"/>
      <inkml:brushProperty name="rasterOp" value="maskPen"/>
      <inkml:brushProperty name="fitToCurve" value="1"/>
    </inkml:brush>
  </inkml:definitions>
  <inkml:trace contextRef="#ctx0" brushRef="#br0">0 21 0,'19'0'140,"17"0"-124,-17 0-16,18 0 15,18 0-15,-37 0 16,38 0-16,-38 0 16,56 0-16,-56 0 15,0 0 1,19 0-16,-18 0 16,-1 0-16,0 0 15,1 0-15,18 0 16,-19 0-16,37 0 15,-18 0-15,0 0 16,-19 0-16,19 0 16,-18 0-16,-1 0 15,0 0 1,38 0-16,-38 0 16,0 0-16,38 0 15,-38 0-15,-18 0 16,18 0-16,19 0 15,-18 0-15,-1 0 16,0 0 0,1 0-16,-1 0 15,1 0 1,-1 0-16,19 0 31,-19 0-15,1 0 15,17 0-15,-17 0-1,-1 0-15,1 0 16,36 0 0,-18 0-1,0 0-15,-1 18 16,1-18-1,-18 0 1,-1 0-16,0 0 16,19 0-16,-18 0 15,-1 0 1,37 0-16,-36 0 16,-1 0-16,19 37 15,0-37 1,-1 0-16,-17 0 15,-1 0 1,1 0 15,17 0-15,-17 0 78</inkml:trace>
</inkml:ink>
</file>

<file path=ppt/ink/ink8.xml><?xml version="1.0" encoding="utf-8"?>
<inkml:ink xmlns:inkml="http://www.w3.org/2003/InkML">
  <inkml:definitions>
    <inkml:context xml:id="ctx0">
      <inkml:inkSource xml:id="inkSrc0">
        <inkml:traceFormat>
          <inkml:channel name="X" type="integer" min="-2880" max="1920" units="cm"/>
          <inkml:channel name="Y" type="integer" max="1620" units="cm"/>
          <inkml:channel name="T" type="integer" max="2.14748E9" units="dev"/>
        </inkml:traceFormat>
        <inkml:channelProperties>
          <inkml:channelProperty channel="X" name="resolution" value="155.33981" units="1/cm"/>
          <inkml:channelProperty channel="Y" name="resolution" value="93.64162" units="1/cm"/>
          <inkml:channelProperty channel="T" name="resolution" value="1" units="1/dev"/>
        </inkml:channelProperties>
      </inkml:inkSource>
      <inkml:timestamp xml:id="ts0" timeString="2024-01-08T11:22:59.199"/>
    </inkml:context>
    <inkml:brush xml:id="br0">
      <inkml:brushProperty name="width" value="0.10583" units="cm"/>
      <inkml:brushProperty name="height" value="0.21167" units="cm"/>
      <inkml:brushProperty name="color" value="#00FF00"/>
      <inkml:brushProperty name="tip" value="rectangle"/>
      <inkml:brushProperty name="rasterOp" value="maskPen"/>
      <inkml:brushProperty name="fitToCurve" value="1"/>
    </inkml:brush>
  </inkml:definitions>
  <inkml:trace contextRef="#ctx0" brushRef="#br0">0 0 0,'111'0'156,"-1"0"-140,0 0-16,19 37 15,-18-37-15,-38 0 16,1 0-16,-37 18 15,-19-18 1,1 0 15,36 0-15,-18 0-16,55 0 16,-37 0-16,0 19 15,-37-19-15,19 0 16,-18 0-16,18 0 15,-1 18 1,-17 0-16,18-18 16,-1 0-16,20 0 15,-20 0-15,-17 0 16,36 0-16,-37 0 31,-18 0-31,37 0 16,-18 0-16,-1 0 15,0 0 1,19 0 0,-18 0-1,36 0 1,-37 0-16,1 0 16,-1 0-16,19 0 15,0 0 1,0 0-16,-19 0 15,19 0 1,0 0 0,-1 0-16,-17 0 15,-1 0 1,1 0 390,-1 0-390,0 0 15,19 0 0,-18 0-15,-1 0 31,19 0-16,-19 0 16,1-18-31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E7A52F-9D89-7442-A8E9-48D1527B5F6B}" type="datetimeFigureOut">
              <a:rPr lang="en-US" smtClean="0"/>
              <a:t>2/23/2024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C7E07-3C67-C64C-8DA0-0404F6303970}" type="slidenum">
              <a:rPr lang="en-US" smtClean="0"/>
              <a:t>‹Nr.›</a:t>
            </a:fld>
            <a:endParaRPr lang="en-US" dirty="0"/>
          </a:p>
        </p:txBody>
      </p:sp>
    </p:spTree>
    <p:extLst>
      <p:ext uri="{BB962C8B-B14F-4D97-AF65-F5344CB8AC3E}">
        <p14:creationId xmlns:p14="http://schemas.microsoft.com/office/powerpoint/2010/main" val="403252837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89C7E07-3C67-C64C-8DA0-0404F6303970}" type="slidenum">
              <a:rPr lang="en-US" smtClean="0"/>
              <a:t>1</a:t>
            </a:fld>
            <a:endParaRPr lang="en-US" dirty="0"/>
          </a:p>
        </p:txBody>
      </p:sp>
    </p:spTree>
    <p:extLst>
      <p:ext uri="{BB962C8B-B14F-4D97-AF65-F5344CB8AC3E}">
        <p14:creationId xmlns:p14="http://schemas.microsoft.com/office/powerpoint/2010/main" val="3619389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baseline="0" dirty="0" smtClean="0"/>
              <a:t>Ein Beispiel von </a:t>
            </a:r>
            <a:r>
              <a:rPr lang="de-DE" baseline="0" dirty="0" err="1" smtClean="0"/>
              <a:t>Intersektionalität</a:t>
            </a:r>
            <a:endParaRPr lang="de-DE" baseline="0" dirty="0" smtClean="0"/>
          </a:p>
          <a:p>
            <a:pPr marL="628650" lvl="1" indent="-171450">
              <a:buFontTx/>
              <a:buChar char="-"/>
            </a:pPr>
            <a:r>
              <a:rPr lang="de-DE" baseline="0" dirty="0" smtClean="0"/>
              <a:t>Frau vs. Frau mit Migrationshintergrund vs. Frau mit Migrationshintergrund und muslimischer Religionszugehörigkeit.</a:t>
            </a:r>
          </a:p>
          <a:p>
            <a:pPr marL="628650" lvl="1" indent="-171450">
              <a:buFontTx/>
              <a:buChar char="-"/>
            </a:pPr>
            <a:r>
              <a:rPr lang="de-DE" baseline="0" dirty="0" smtClean="0"/>
              <a:t>Identische Lebensläufe werden unterschiedlich beurteilt und auf vermeintliche Kompetenzen rückgeschlossen</a:t>
            </a:r>
            <a:endParaRPr lang="de-DE" dirty="0" smtClean="0"/>
          </a:p>
          <a:p>
            <a:endParaRPr lang="de-DE" dirty="0"/>
          </a:p>
        </p:txBody>
      </p:sp>
      <p:sp>
        <p:nvSpPr>
          <p:cNvPr id="4" name="Foliennummernplatzhalter 3"/>
          <p:cNvSpPr>
            <a:spLocks noGrp="1"/>
          </p:cNvSpPr>
          <p:nvPr>
            <p:ph type="sldNum" sz="quarter" idx="10"/>
          </p:nvPr>
        </p:nvSpPr>
        <p:spPr/>
        <p:txBody>
          <a:bodyPr/>
          <a:lstStyle/>
          <a:p>
            <a:fld id="{A89C7E07-3C67-C64C-8DA0-0404F6303970}" type="slidenum">
              <a:rPr lang="en-US" smtClean="0"/>
              <a:t>17</a:t>
            </a:fld>
            <a:endParaRPr lang="en-US" dirty="0"/>
          </a:p>
        </p:txBody>
      </p:sp>
    </p:spTree>
    <p:extLst>
      <p:ext uri="{BB962C8B-B14F-4D97-AF65-F5344CB8AC3E}">
        <p14:creationId xmlns:p14="http://schemas.microsoft.com/office/powerpoint/2010/main" val="2610708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89C7E07-3C67-C64C-8DA0-0404F6303970}" type="slidenum">
              <a:rPr lang="en-US" smtClean="0"/>
              <a:t>18</a:t>
            </a:fld>
            <a:endParaRPr lang="en-US" dirty="0"/>
          </a:p>
        </p:txBody>
      </p:sp>
    </p:spTree>
    <p:extLst>
      <p:ext uri="{BB962C8B-B14F-4D97-AF65-F5344CB8AC3E}">
        <p14:creationId xmlns:p14="http://schemas.microsoft.com/office/powerpoint/2010/main" val="2641497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2702" indent="-172702">
              <a:buFontTx/>
              <a:buChar char="-"/>
            </a:pPr>
            <a:r>
              <a:rPr lang="de-DE" dirty="0" smtClean="0"/>
              <a:t>Häufig lassen wir uns von einem ersten Eindruck stark leiten.</a:t>
            </a:r>
          </a:p>
          <a:p>
            <a:pPr marL="172702" indent="-172702">
              <a:buFontTx/>
              <a:buChar char="-"/>
            </a:pPr>
            <a:r>
              <a:rPr lang="de-DE" dirty="0" smtClean="0"/>
              <a:t>Der kann ebenfalls positiv, neutral oder negativ sein,</a:t>
            </a:r>
            <a:r>
              <a:rPr lang="de-DE" baseline="0" dirty="0" smtClean="0"/>
              <a:t> f</a:t>
            </a:r>
            <a:r>
              <a:rPr lang="de-DE" dirty="0" smtClean="0"/>
              <a:t>ührt aber dazu, dass wir uns z.B. durch Sympathie (oder Antipathie) verleiten lassen, auch andere Kompetenzen und Eigenschaften auf- bzw. abzuwerten</a:t>
            </a:r>
          </a:p>
          <a:p>
            <a:endParaRPr lang="de-DE" dirty="0" smtClean="0"/>
          </a:p>
          <a:p>
            <a:r>
              <a:rPr lang="de-DE" dirty="0" smtClean="0"/>
              <a:t>Beispiele:</a:t>
            </a:r>
          </a:p>
          <a:p>
            <a:pPr marL="172702" indent="-172702">
              <a:buFontTx/>
              <a:buChar char="-"/>
            </a:pPr>
            <a:r>
              <a:rPr lang="de-DE" dirty="0" smtClean="0"/>
              <a:t>Wie</a:t>
            </a:r>
            <a:r>
              <a:rPr lang="de-DE" baseline="0" dirty="0" smtClean="0"/>
              <a:t> wirkt jemand auf mich (vom Aussehen, ggf. auch Mimik, Gestik…)</a:t>
            </a:r>
          </a:p>
          <a:p>
            <a:pPr marL="172702" indent="-172702">
              <a:buFontTx/>
              <a:buChar char="-"/>
            </a:pPr>
            <a:r>
              <a:rPr lang="de-DE" baseline="0" dirty="0" smtClean="0"/>
              <a:t>Womit verbinde ich ein dominantes Auftreten eines Mannes: Kompetenz</a:t>
            </a:r>
          </a:p>
          <a:p>
            <a:pPr marL="172702" indent="-172702">
              <a:buFontTx/>
              <a:buChar char="-"/>
            </a:pPr>
            <a:r>
              <a:rPr lang="de-DE" baseline="0" dirty="0" smtClean="0"/>
              <a:t>Womit verbinde ich ein dominantes Auftreten einer Frau: </a:t>
            </a:r>
            <a:r>
              <a:rPr lang="de-DE" baseline="0" dirty="0" err="1" smtClean="0"/>
              <a:t>Zickigkeit</a:t>
            </a:r>
            <a:endParaRPr lang="de-DE" baseline="0" dirty="0" smtClean="0"/>
          </a:p>
          <a:p>
            <a:pPr marL="172702" indent="-172702">
              <a:buFontTx/>
              <a:buChar char="-"/>
            </a:pPr>
            <a:endParaRPr lang="de-DE" baseline="0" dirty="0" smtClean="0"/>
          </a:p>
          <a:p>
            <a:pPr marL="172702" indent="-172702">
              <a:buFontTx/>
              <a:buChar char="-"/>
            </a:pPr>
            <a:r>
              <a:rPr lang="de-DE" baseline="0" dirty="0" smtClean="0"/>
              <a:t>Womit verbinde ich ein dominantes Auftreten eines Mannes: Kompetenz</a:t>
            </a:r>
          </a:p>
          <a:p>
            <a:pPr marL="172702" indent="-172702">
              <a:buFontTx/>
              <a:buChar char="-"/>
            </a:pPr>
            <a:r>
              <a:rPr lang="de-DE" baseline="0" dirty="0" smtClean="0"/>
              <a:t>Womit verbinde ich ein dominantes Auftreten einer Frau: </a:t>
            </a:r>
            <a:r>
              <a:rPr lang="de-DE" baseline="0" dirty="0" err="1" smtClean="0"/>
              <a:t>Zickigkeit</a:t>
            </a:r>
            <a:endParaRPr lang="de-DE" baseline="0" dirty="0" smtClean="0"/>
          </a:p>
          <a:p>
            <a:endParaRPr lang="de-DE" dirty="0" smtClean="0"/>
          </a:p>
          <a:p>
            <a:endParaRPr lang="de-DE" dirty="0"/>
          </a:p>
        </p:txBody>
      </p:sp>
      <p:sp>
        <p:nvSpPr>
          <p:cNvPr id="4" name="Foliennummernplatzhalter 3"/>
          <p:cNvSpPr>
            <a:spLocks noGrp="1"/>
          </p:cNvSpPr>
          <p:nvPr>
            <p:ph type="sldNum" sz="quarter" idx="10"/>
          </p:nvPr>
        </p:nvSpPr>
        <p:spPr/>
        <p:txBody>
          <a:bodyPr/>
          <a:lstStyle/>
          <a:p>
            <a:fld id="{A89C7E07-3C67-C64C-8DA0-0404F6303970}" type="slidenum">
              <a:rPr lang="en-US" smtClean="0"/>
              <a:t>19</a:t>
            </a:fld>
            <a:endParaRPr lang="en-US" dirty="0"/>
          </a:p>
        </p:txBody>
      </p:sp>
    </p:spTree>
    <p:extLst>
      <p:ext uri="{BB962C8B-B14F-4D97-AF65-F5344CB8AC3E}">
        <p14:creationId xmlns:p14="http://schemas.microsoft.com/office/powerpoint/2010/main" val="644138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2702" indent="-172702">
              <a:buFontTx/>
              <a:buChar char="-"/>
            </a:pPr>
            <a:r>
              <a:rPr lang="de-DE" dirty="0" smtClean="0"/>
              <a:t>Ich habe auch schon mitbekommen, dass </a:t>
            </a:r>
            <a:r>
              <a:rPr lang="de-DE" baseline="0" dirty="0" smtClean="0"/>
              <a:t>es gibt manchmal Bedenken, dass Personen übervorteilt werden könnten, wenn man ihnen „Zugeständnisse“ macht (z.B. Quoten, besondere Berücksichtigung, Akad. Alter)</a:t>
            </a:r>
            <a:endParaRPr lang="de-DE" dirty="0" smtClean="0"/>
          </a:p>
          <a:p>
            <a:pPr marL="172702" indent="-172702">
              <a:buFontTx/>
              <a:buChar char="-"/>
            </a:pPr>
            <a:r>
              <a:rPr lang="de-DE" dirty="0" smtClean="0"/>
              <a:t>ABER:</a:t>
            </a:r>
            <a:r>
              <a:rPr lang="de-DE" baseline="0" dirty="0" smtClean="0"/>
              <a:t> gleiche Rechte auf Rechtsebene (GG) reichen bei struktureller Benachteiligung nicht aus, stattdessen müssen Möglichkeiten überlegt werden, wie man diese bestehenden teils individuellen strukturellen Bedingungen ausgleichen kann</a:t>
            </a:r>
            <a:endParaRPr lang="de-DE" dirty="0" smtClean="0"/>
          </a:p>
          <a:p>
            <a:pPr marL="172702" indent="-172702">
              <a:buFontTx/>
              <a:buChar char="-"/>
            </a:pPr>
            <a:r>
              <a:rPr lang="de-DE" baseline="0" dirty="0" smtClean="0"/>
              <a:t>Und das ist auch durchaus gerechtfertigt:</a:t>
            </a:r>
          </a:p>
          <a:p>
            <a:pPr marL="172702" indent="-172702">
              <a:buFontTx/>
              <a:buChar char="-"/>
            </a:pPr>
            <a:r>
              <a:rPr lang="de-DE" baseline="0" dirty="0" smtClean="0"/>
              <a:t>Lt. AGG §5: „…</a:t>
            </a:r>
            <a:r>
              <a:rPr lang="de-DE" dirty="0" smtClean="0"/>
              <a:t> ist eine unterschiedliche Behandlung auch zulässig, wenn durch geeignete und angemessene Maßnahmen bestehende Nachteile wegen eines in § 1 genannten Grundes </a:t>
            </a:r>
            <a:r>
              <a:rPr lang="de-DE" i="1" dirty="0" smtClean="0"/>
              <a:t>(Anmerkung: Rasse oder wegen der ethnischen Herkunft, des Geschlechts, der Religion oder Weltanschauung, einer Behinderung, des Alters oder der sexuellen Identität) </a:t>
            </a:r>
            <a:r>
              <a:rPr lang="de-DE" dirty="0" smtClean="0"/>
              <a:t>verhindert oder ausgeglichen werden sollen.“</a:t>
            </a:r>
          </a:p>
          <a:p>
            <a:endParaRPr lang="de-DE" dirty="0"/>
          </a:p>
        </p:txBody>
      </p:sp>
      <p:sp>
        <p:nvSpPr>
          <p:cNvPr id="4" name="Foliennummernplatzhalter 3"/>
          <p:cNvSpPr>
            <a:spLocks noGrp="1"/>
          </p:cNvSpPr>
          <p:nvPr>
            <p:ph type="sldNum" sz="quarter" idx="10"/>
          </p:nvPr>
        </p:nvSpPr>
        <p:spPr/>
        <p:txBody>
          <a:bodyPr/>
          <a:lstStyle/>
          <a:p>
            <a:fld id="{A89C7E07-3C67-C64C-8DA0-0404F6303970}" type="slidenum">
              <a:rPr lang="en-US" smtClean="0"/>
              <a:t>22</a:t>
            </a:fld>
            <a:endParaRPr lang="en-US" dirty="0"/>
          </a:p>
        </p:txBody>
      </p:sp>
    </p:spTree>
    <p:extLst>
      <p:ext uri="{BB962C8B-B14F-4D97-AF65-F5344CB8AC3E}">
        <p14:creationId xmlns:p14="http://schemas.microsoft.com/office/powerpoint/2010/main" val="1080935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21075">
              <a:defRPr/>
            </a:pPr>
            <a:r>
              <a:rPr lang="de-DE" dirty="0" err="1" smtClean="0"/>
              <a:t>Implicit</a:t>
            </a:r>
            <a:r>
              <a:rPr lang="de-DE" dirty="0" smtClean="0"/>
              <a:t> Bias ist Explicit Bias zwar ähnlich, im Gegensatz zu Explicit Bias stimmt </a:t>
            </a:r>
            <a:r>
              <a:rPr lang="de-DE" dirty="0" err="1" smtClean="0"/>
              <a:t>Implicit</a:t>
            </a:r>
            <a:r>
              <a:rPr lang="de-DE" dirty="0" smtClean="0"/>
              <a:t> Bias jedoch nicht notwendigerweise mit unseren bewussten Überzeugungen und reflektierten Einstellungen überein. Der bei allen Menschen vorhandene </a:t>
            </a:r>
            <a:r>
              <a:rPr lang="de-DE" dirty="0" err="1" smtClean="0"/>
              <a:t>Implicit</a:t>
            </a:r>
            <a:r>
              <a:rPr lang="de-DE" dirty="0" smtClean="0"/>
              <a:t> Bias beeinflusst als unbewusster und unfreiwilliger Verzerrungseffekt das Entscheidungsverhalten und verursacht strukturelle Ungleichheiten.</a:t>
            </a:r>
          </a:p>
          <a:p>
            <a:endParaRPr lang="de-DE" dirty="0" smtClean="0"/>
          </a:p>
          <a:p>
            <a:pPr marL="172702" indent="-172702">
              <a:buFontTx/>
              <a:buChar char="-"/>
            </a:pPr>
            <a:r>
              <a:rPr lang="de-DE" dirty="0" smtClean="0"/>
              <a:t>Wenn wir uns einmal eine Meinung gebildet haben, sind wir auch durch Fakten nur noch schwer vom Gegenteil zu überzeugen.</a:t>
            </a:r>
          </a:p>
          <a:p>
            <a:pPr marL="172702" indent="-172702">
              <a:buFontTx/>
              <a:buChar char="-"/>
            </a:pPr>
            <a:endParaRPr lang="de-DE" dirty="0" smtClean="0"/>
          </a:p>
          <a:p>
            <a:pPr marL="172702" indent="-172702">
              <a:buFontTx/>
              <a:buChar char="-"/>
            </a:pPr>
            <a:r>
              <a:rPr lang="de-DE" dirty="0" smtClean="0"/>
              <a:t>Der bei allen Menschen vorhandene </a:t>
            </a:r>
            <a:r>
              <a:rPr lang="de-DE" dirty="0" err="1" smtClean="0"/>
              <a:t>Implicit</a:t>
            </a:r>
            <a:r>
              <a:rPr lang="de-DE" dirty="0" smtClean="0"/>
              <a:t> Bias beeinflusst als unbewusster und unfreiwilliger Verzerrungseffekt das Entscheidungsverhalten und verursacht strukturelle Ungleichheiten.</a:t>
            </a:r>
          </a:p>
          <a:p>
            <a:pPr marL="172702" indent="-172702">
              <a:buFontTx/>
              <a:buChar char="-"/>
            </a:pPr>
            <a:endParaRPr lang="de-DE" dirty="0" smtClean="0"/>
          </a:p>
          <a:p>
            <a:pPr marL="172702" indent="-172702">
              <a:buFontTx/>
              <a:buChar char="-"/>
            </a:pPr>
            <a:r>
              <a:rPr lang="de-DE" dirty="0" smtClean="0"/>
              <a:t>Ein implizites Vorurteil ist eine unbewusste Assoziation, Überzeugung oder Einstellung gegenüber einer sozialen Gruppe. Aufgrund von impliziten Vorurteilen schreiben Menschen oft allen Mitgliedern einer bestimmten Gruppe bestimmte Eigenschaften oder Merkmale zu, ein Phänomen, das als Stereotypisierung bekannt ist.</a:t>
            </a:r>
          </a:p>
          <a:p>
            <a:pPr marL="172702" indent="-172702">
              <a:buFontTx/>
              <a:buChar char="-"/>
            </a:pPr>
            <a:endParaRPr lang="de-DE" dirty="0" smtClean="0"/>
          </a:p>
          <a:p>
            <a:pPr marL="172702" indent="-172702">
              <a:buFontTx/>
              <a:buChar char="-"/>
            </a:pPr>
            <a:r>
              <a:rPr lang="de-DE" dirty="0" smtClean="0"/>
              <a:t>Eine Person kann eine bestimmte Einstellung oder Überzeugung sogar ausdrücklich missbilligen, während sie auf einer eher unbewussten Ebene ähnliche Vorurteile hegt. Solche Vorurteile stimmen nicht unbedingt mit unserem Selbstverständnis und unserer persönlichen Identität überein.</a:t>
            </a:r>
          </a:p>
          <a:p>
            <a:pPr marL="172702" indent="-172702">
              <a:buFontTx/>
              <a:buChar char="-"/>
            </a:pPr>
            <a:endParaRPr lang="de-DE" dirty="0" smtClean="0"/>
          </a:p>
          <a:p>
            <a:pPr marL="172702" indent="-172702">
              <a:buFontTx/>
              <a:buChar char="-"/>
            </a:pPr>
            <a:r>
              <a:rPr lang="de-DE" dirty="0" smtClean="0"/>
              <a:t>Schubladendenken: Basis für schnelle Entscheidungen, gibt Sicherheit</a:t>
            </a:r>
            <a:r>
              <a:rPr lang="de-DE" baseline="0" dirty="0" smtClean="0"/>
              <a:t> in Stresssituationen, führt aber auch dazu, dass Entscheidungsprozesse unbewusst beeinflusst werden und bergen ein hohes Risiko für Fehlentscheidungen.</a:t>
            </a:r>
          </a:p>
          <a:p>
            <a:endParaRPr lang="de-DE" dirty="0"/>
          </a:p>
        </p:txBody>
      </p:sp>
      <p:sp>
        <p:nvSpPr>
          <p:cNvPr id="4" name="Foliennummernplatzhalter 3"/>
          <p:cNvSpPr>
            <a:spLocks noGrp="1"/>
          </p:cNvSpPr>
          <p:nvPr>
            <p:ph type="sldNum" sz="quarter" idx="10"/>
          </p:nvPr>
        </p:nvSpPr>
        <p:spPr/>
        <p:txBody>
          <a:bodyPr/>
          <a:lstStyle/>
          <a:p>
            <a:fld id="{A89C7E07-3C67-C64C-8DA0-0404F6303970}" type="slidenum">
              <a:rPr lang="en-US" smtClean="0"/>
              <a:t>2</a:t>
            </a:fld>
            <a:endParaRPr lang="en-US" dirty="0"/>
          </a:p>
        </p:txBody>
      </p:sp>
    </p:spTree>
    <p:extLst>
      <p:ext uri="{BB962C8B-B14F-4D97-AF65-F5344CB8AC3E}">
        <p14:creationId xmlns:p14="http://schemas.microsoft.com/office/powerpoint/2010/main" val="2280108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2702" indent="-172702">
              <a:buFontTx/>
              <a:buChar char="-"/>
            </a:pPr>
            <a:r>
              <a:rPr lang="de-DE" dirty="0" smtClean="0"/>
              <a:t>Das Schubladendenken</a:t>
            </a:r>
            <a:r>
              <a:rPr lang="de-DE" baseline="0" dirty="0" smtClean="0"/>
              <a:t> oder die Stereotypisierung zielt dabei insbesondere auf die unterschiedlichen Vielfältigkeitsdimensionen ab, die einen Menschen prägen und charakterisieren</a:t>
            </a:r>
          </a:p>
          <a:p>
            <a:pPr marL="172702" indent="-172702">
              <a:buFontTx/>
              <a:buChar char="-"/>
            </a:pPr>
            <a:endParaRPr lang="de-DE" baseline="0" dirty="0" smtClean="0"/>
          </a:p>
        </p:txBody>
      </p:sp>
      <p:sp>
        <p:nvSpPr>
          <p:cNvPr id="4" name="Foliennummernplatzhalter 3"/>
          <p:cNvSpPr>
            <a:spLocks noGrp="1"/>
          </p:cNvSpPr>
          <p:nvPr>
            <p:ph type="sldNum" sz="quarter" idx="10"/>
          </p:nvPr>
        </p:nvSpPr>
        <p:spPr/>
        <p:txBody>
          <a:bodyPr/>
          <a:lstStyle/>
          <a:p>
            <a:fld id="{A89C7E07-3C67-C64C-8DA0-0404F6303970}" type="slidenum">
              <a:rPr lang="en-US" smtClean="0"/>
              <a:t>3</a:t>
            </a:fld>
            <a:endParaRPr lang="en-US" dirty="0"/>
          </a:p>
        </p:txBody>
      </p:sp>
    </p:spTree>
    <p:extLst>
      <p:ext uri="{BB962C8B-B14F-4D97-AF65-F5344CB8AC3E}">
        <p14:creationId xmlns:p14="http://schemas.microsoft.com/office/powerpoint/2010/main" val="1583509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2702" indent="-172702">
              <a:buFontTx/>
              <a:buChar char="-"/>
            </a:pPr>
            <a:r>
              <a:rPr lang="de-DE" baseline="0" dirty="0" smtClean="0"/>
              <a:t>Dabei beachtet diese Zuordnung und Kategorisierung z.B. aber nicht die Kompetenzen und Erfahrungen von Personen</a:t>
            </a:r>
          </a:p>
          <a:p>
            <a:pPr marL="172702" indent="-172702">
              <a:buFontTx/>
              <a:buChar char="-"/>
            </a:pPr>
            <a:endParaRPr lang="de-DE" baseline="0" dirty="0" smtClean="0"/>
          </a:p>
          <a:p>
            <a:pPr marL="172702" indent="-172702">
              <a:buFontTx/>
              <a:buChar char="-"/>
            </a:pPr>
            <a:r>
              <a:rPr lang="de-DE" baseline="0" dirty="0" smtClean="0"/>
              <a:t>Mit diesen Zuschreibungen steht auch die Möglichkeit der Teilhabe und des Einflusses/Macht im Zusammenhang</a:t>
            </a:r>
            <a:endParaRPr lang="de-DE" dirty="0" smtClean="0"/>
          </a:p>
          <a:p>
            <a:pPr marL="172702" indent="-172702">
              <a:buFontTx/>
              <a:buChar char="-"/>
            </a:pPr>
            <a:endParaRPr lang="de-DE" baseline="0" dirty="0" smtClean="0"/>
          </a:p>
        </p:txBody>
      </p:sp>
      <p:sp>
        <p:nvSpPr>
          <p:cNvPr id="4" name="Foliennummernplatzhalter 3"/>
          <p:cNvSpPr>
            <a:spLocks noGrp="1"/>
          </p:cNvSpPr>
          <p:nvPr>
            <p:ph type="sldNum" sz="quarter" idx="10"/>
          </p:nvPr>
        </p:nvSpPr>
        <p:spPr/>
        <p:txBody>
          <a:bodyPr/>
          <a:lstStyle/>
          <a:p>
            <a:fld id="{A89C7E07-3C67-C64C-8DA0-0404F6303970}" type="slidenum">
              <a:rPr lang="en-US" smtClean="0"/>
              <a:t>4</a:t>
            </a:fld>
            <a:endParaRPr lang="en-US" dirty="0"/>
          </a:p>
        </p:txBody>
      </p:sp>
    </p:spTree>
    <p:extLst>
      <p:ext uri="{BB962C8B-B14F-4D97-AF65-F5344CB8AC3E}">
        <p14:creationId xmlns:p14="http://schemas.microsoft.com/office/powerpoint/2010/main" val="2697888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Beruhend auf der inneren</a:t>
            </a:r>
            <a:r>
              <a:rPr lang="de-DE" baseline="0" dirty="0" smtClean="0"/>
              <a:t> Dimension, die einem Mensch von Geburt aus mitgegeben ist, hat ein Mensch mehr oder minder viele Privilegien</a:t>
            </a:r>
            <a:endParaRPr lang="de-DE" dirty="0"/>
          </a:p>
        </p:txBody>
      </p:sp>
      <p:sp>
        <p:nvSpPr>
          <p:cNvPr id="4" name="Foliennummernplatzhalter 3"/>
          <p:cNvSpPr>
            <a:spLocks noGrp="1"/>
          </p:cNvSpPr>
          <p:nvPr>
            <p:ph type="sldNum" sz="quarter" idx="10"/>
          </p:nvPr>
        </p:nvSpPr>
        <p:spPr/>
        <p:txBody>
          <a:bodyPr/>
          <a:lstStyle/>
          <a:p>
            <a:fld id="{A89C7E07-3C67-C64C-8DA0-0404F6303970}" type="slidenum">
              <a:rPr lang="en-US" smtClean="0"/>
              <a:t>5</a:t>
            </a:fld>
            <a:endParaRPr lang="en-US" dirty="0"/>
          </a:p>
        </p:txBody>
      </p:sp>
    </p:spTree>
    <p:extLst>
      <p:ext uri="{BB962C8B-B14F-4D97-AF65-F5344CB8AC3E}">
        <p14:creationId xmlns:p14="http://schemas.microsoft.com/office/powerpoint/2010/main" val="3487827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89C7E07-3C67-C64C-8DA0-0404F6303970}" type="slidenum">
              <a:rPr lang="en-US" smtClean="0"/>
              <a:t>7</a:t>
            </a:fld>
            <a:endParaRPr lang="en-US" dirty="0"/>
          </a:p>
        </p:txBody>
      </p:sp>
    </p:spTree>
    <p:extLst>
      <p:ext uri="{BB962C8B-B14F-4D97-AF65-F5344CB8AC3E}">
        <p14:creationId xmlns:p14="http://schemas.microsoft.com/office/powerpoint/2010/main" val="144527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2702" indent="-172702">
              <a:buFontTx/>
              <a:buChar char="-"/>
            </a:pPr>
            <a:r>
              <a:rPr lang="de-DE" dirty="0" smtClean="0"/>
              <a:t>Auch im Hochschulbereich und an der HNEE sind Frauen in den Führungspositionen</a:t>
            </a:r>
            <a:r>
              <a:rPr lang="de-DE" baseline="0" dirty="0" smtClean="0"/>
              <a:t> und auch den Professuren unterdurchschnittlich vertreten</a:t>
            </a:r>
          </a:p>
          <a:p>
            <a:pPr marL="172702" indent="-172702">
              <a:buFontTx/>
              <a:buChar char="-"/>
            </a:pPr>
            <a:endParaRPr lang="de-DE" dirty="0" smtClean="0"/>
          </a:p>
          <a:p>
            <a:pPr marL="172702" indent="-172702">
              <a:buFontTx/>
              <a:buChar char="-"/>
            </a:pPr>
            <a:r>
              <a:rPr lang="de-DE" dirty="0" smtClean="0"/>
              <a:t>Als</a:t>
            </a:r>
            <a:r>
              <a:rPr lang="de-DE" baseline="0" dirty="0" smtClean="0"/>
              <a:t> Begründung wird häufig auf das Bild der „</a:t>
            </a:r>
            <a:r>
              <a:rPr lang="de-DE" baseline="0" dirty="0" err="1" smtClean="0"/>
              <a:t>Leaky</a:t>
            </a:r>
            <a:r>
              <a:rPr lang="de-DE" baseline="0" dirty="0" smtClean="0"/>
              <a:t> Pipeline“ verwiesen</a:t>
            </a:r>
          </a:p>
          <a:p>
            <a:pPr marL="172702" indent="-172702">
              <a:buFontTx/>
              <a:buChar char="-"/>
            </a:pPr>
            <a:endParaRPr lang="de-DE" baseline="0" dirty="0" smtClean="0"/>
          </a:p>
          <a:p>
            <a:pPr marL="172702" indent="-172702">
              <a:buFontTx/>
              <a:buChar char="-"/>
            </a:pPr>
            <a:r>
              <a:rPr lang="de-DE" baseline="0" dirty="0" smtClean="0"/>
              <a:t>Einer der höchsten Dropouts sind die Unvereinbarkeit von Familie und Wissenschaft:</a:t>
            </a:r>
          </a:p>
          <a:p>
            <a:pPr marL="633239" lvl="1" indent="-172702">
              <a:buFontTx/>
              <a:buChar char="-"/>
            </a:pPr>
            <a:r>
              <a:rPr lang="de-DE" baseline="0" dirty="0" smtClean="0"/>
              <a:t>Frauen haben „Lücken“ aufgrund häufiger in Anspruch genommener Elternzeit (oder Pflegezeiten, danach häufiger Teilzeitbeschäftigung, geringere Publikationen, ggf. weniger Konferenzen/Netzwerke, weniger internationale Aufenthalte</a:t>
            </a:r>
          </a:p>
          <a:p>
            <a:pPr marL="633239" lvl="1" indent="-172702">
              <a:buFontTx/>
              <a:buChar char="-"/>
            </a:pPr>
            <a:r>
              <a:rPr lang="de-DE" baseline="0" dirty="0" smtClean="0"/>
              <a:t>Das können wir in Berufungsverfahren berücksichtigen, indem wir mit diesem Wissen darauf achten, die Ausfallzeiten genauer zu betrachten und in Relation mit bspw. Publikationen/DM-Einwerbung/Lehrerfahrung zu setzen und z.B. ein „Akademisches Alter“ bzw. den Grundsatz „relative </a:t>
            </a:r>
            <a:r>
              <a:rPr lang="de-DE" baseline="0" dirty="0" err="1" smtClean="0"/>
              <a:t>to</a:t>
            </a:r>
            <a:r>
              <a:rPr lang="de-DE" baseline="0" dirty="0" smtClean="0"/>
              <a:t> </a:t>
            </a:r>
            <a:r>
              <a:rPr lang="de-DE" baseline="0" dirty="0" err="1" smtClean="0"/>
              <a:t>opportunity</a:t>
            </a:r>
            <a:r>
              <a:rPr lang="de-DE" baseline="0" dirty="0" smtClean="0"/>
              <a:t>“ berücksichtigen</a:t>
            </a:r>
          </a:p>
          <a:p>
            <a:pPr marL="460537" lvl="1" indent="0">
              <a:buFontTx/>
              <a:buNone/>
            </a:pPr>
            <a:endParaRPr lang="de-DE" baseline="0" dirty="0" smtClean="0"/>
          </a:p>
          <a:p>
            <a:pPr marL="633239" lvl="1" indent="-172702">
              <a:buFontTx/>
              <a:buChar char="-"/>
            </a:pPr>
            <a:r>
              <a:rPr lang="de-DE" baseline="0" dirty="0" smtClean="0"/>
              <a:t>Was aber auch bei uns eine Rolle spielt, aber nicht spielen sollte, sind unbewusste Vorurteile/</a:t>
            </a:r>
            <a:r>
              <a:rPr lang="de-DE" baseline="0" dirty="0" err="1" smtClean="0"/>
              <a:t>Implicit</a:t>
            </a:r>
            <a:r>
              <a:rPr lang="de-DE" baseline="0" dirty="0" smtClean="0"/>
              <a:t> </a:t>
            </a:r>
            <a:r>
              <a:rPr lang="de-DE" baseline="0" dirty="0" err="1" smtClean="0"/>
              <a:t>bias</a:t>
            </a:r>
            <a:endParaRPr lang="de-DE" baseline="0" dirty="0" smtClean="0"/>
          </a:p>
          <a:p>
            <a:endParaRPr lang="de-DE" dirty="0"/>
          </a:p>
        </p:txBody>
      </p:sp>
      <p:sp>
        <p:nvSpPr>
          <p:cNvPr id="4" name="Foliennummernplatzhalter 3"/>
          <p:cNvSpPr>
            <a:spLocks noGrp="1"/>
          </p:cNvSpPr>
          <p:nvPr>
            <p:ph type="sldNum" sz="quarter" idx="10"/>
          </p:nvPr>
        </p:nvSpPr>
        <p:spPr/>
        <p:txBody>
          <a:bodyPr/>
          <a:lstStyle/>
          <a:p>
            <a:fld id="{A89C7E07-3C67-C64C-8DA0-0404F6303970}" type="slidenum">
              <a:rPr lang="en-US" smtClean="0"/>
              <a:t>10</a:t>
            </a:fld>
            <a:endParaRPr lang="en-US" dirty="0"/>
          </a:p>
        </p:txBody>
      </p:sp>
    </p:spTree>
    <p:extLst>
      <p:ext uri="{BB962C8B-B14F-4D97-AF65-F5344CB8AC3E}">
        <p14:creationId xmlns:p14="http://schemas.microsoft.com/office/powerpoint/2010/main" val="2530446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 Diskriminierung</a:t>
            </a:r>
            <a:r>
              <a:rPr lang="de-DE" baseline="0" dirty="0" smtClean="0"/>
              <a:t>en treten aber nicht nur entsprechend der einzelnen Kategorien auf, sondern es gibt auch Diskriminierung aufgrund von sich überschneidenden Kategorien: </a:t>
            </a:r>
            <a:r>
              <a:rPr lang="de-DE" baseline="0" dirty="0" err="1" smtClean="0"/>
              <a:t>Intersektionalität</a:t>
            </a:r>
            <a:r>
              <a:rPr lang="de-DE" baseline="0" dirty="0" smtClean="0"/>
              <a:t> </a:t>
            </a:r>
            <a:endParaRPr lang="de-DE" dirty="0" smtClean="0"/>
          </a:p>
          <a:p>
            <a:endParaRPr lang="de-DE" dirty="0"/>
          </a:p>
        </p:txBody>
      </p:sp>
      <p:sp>
        <p:nvSpPr>
          <p:cNvPr id="4" name="Foliennummernplatzhalter 3"/>
          <p:cNvSpPr>
            <a:spLocks noGrp="1"/>
          </p:cNvSpPr>
          <p:nvPr>
            <p:ph type="sldNum" sz="quarter" idx="10"/>
          </p:nvPr>
        </p:nvSpPr>
        <p:spPr/>
        <p:txBody>
          <a:bodyPr/>
          <a:lstStyle/>
          <a:p>
            <a:fld id="{A89C7E07-3C67-C64C-8DA0-0404F6303970}" type="slidenum">
              <a:rPr lang="en-US" smtClean="0"/>
              <a:t>15</a:t>
            </a:fld>
            <a:endParaRPr lang="en-US" dirty="0"/>
          </a:p>
        </p:txBody>
      </p:sp>
    </p:spTree>
    <p:extLst>
      <p:ext uri="{BB962C8B-B14F-4D97-AF65-F5344CB8AC3E}">
        <p14:creationId xmlns:p14="http://schemas.microsoft.com/office/powerpoint/2010/main" val="999263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 Diskriminierung</a:t>
            </a:r>
            <a:r>
              <a:rPr lang="de-DE" baseline="0" dirty="0" smtClean="0"/>
              <a:t>en treten aber nicht nur entsprechend der einzelnen Kategorien auf, sondern es gibt auch Diskriminierung aufgrund von sich überschneidenden Kategorien: </a:t>
            </a:r>
            <a:r>
              <a:rPr lang="de-DE" baseline="0" dirty="0" err="1" smtClean="0"/>
              <a:t>Intersektionalität</a:t>
            </a:r>
            <a:r>
              <a:rPr lang="de-DE" baseline="0" dirty="0" smtClean="0"/>
              <a:t> </a:t>
            </a:r>
            <a:endParaRPr lang="de-DE" dirty="0" smtClean="0"/>
          </a:p>
          <a:p>
            <a:endParaRPr lang="de-DE" dirty="0"/>
          </a:p>
        </p:txBody>
      </p:sp>
      <p:sp>
        <p:nvSpPr>
          <p:cNvPr id="4" name="Foliennummernplatzhalter 3"/>
          <p:cNvSpPr>
            <a:spLocks noGrp="1"/>
          </p:cNvSpPr>
          <p:nvPr>
            <p:ph type="sldNum" sz="quarter" idx="10"/>
          </p:nvPr>
        </p:nvSpPr>
        <p:spPr/>
        <p:txBody>
          <a:bodyPr/>
          <a:lstStyle/>
          <a:p>
            <a:fld id="{A89C7E07-3C67-C64C-8DA0-0404F6303970}" type="slidenum">
              <a:rPr lang="en-US" smtClean="0"/>
              <a:t>16</a:t>
            </a:fld>
            <a:endParaRPr lang="en-US" dirty="0"/>
          </a:p>
        </p:txBody>
      </p:sp>
    </p:spTree>
    <p:extLst>
      <p:ext uri="{BB962C8B-B14F-4D97-AF65-F5344CB8AC3E}">
        <p14:creationId xmlns:p14="http://schemas.microsoft.com/office/powerpoint/2010/main" val="33582887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2"/>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31DFB3-42E8-9540-92FB-4AE3F4203FE5}"/>
              </a:ext>
              <a:ext uri="{C183D7F6-B498-43B3-948B-1728B52AA6E4}">
                <adec:decorative xmlns="" xmlns:adec="http://schemas.microsoft.com/office/drawing/2017/decorative" val="1"/>
              </a:ext>
            </a:extLst>
          </p:cNvPr>
          <p:cNvSpPr>
            <a:spLocks/>
          </p:cNvSpPr>
          <p:nvPr userDrawn="1"/>
        </p:nvSpPr>
        <p:spPr bwMode="auto">
          <a:xfrm>
            <a:off x="1" y="0"/>
            <a:ext cx="12191999" cy="6857999"/>
          </a:xfrm>
          <a:prstGeom prst="rect">
            <a:avLst/>
          </a:prstGeom>
          <a:solidFill>
            <a:srgbClr val="004D3D"/>
          </a:solidFill>
          <a:ln>
            <a:noFill/>
          </a:ln>
        </p:spPr>
        <p:txBody>
          <a:bodyPr rot="0" vert="horz" wrap="square" lIns="91440" tIns="45720" rIns="91440" bIns="45720" anchor="t" anchorCtr="0" upright="1">
            <a:noAutofit/>
          </a:bodyPr>
          <a:lstStyle/>
          <a:p>
            <a:endParaRPr lang="en-US" sz="1600" dirty="0">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E58E2CE6-6A25-40B9-BD31-82C750738938}"/>
              </a:ext>
            </a:extLst>
          </p:cNvPr>
          <p:cNvSpPr>
            <a:spLocks noGrp="1"/>
          </p:cNvSpPr>
          <p:nvPr>
            <p:ph type="title" hasCustomPrompt="1"/>
          </p:nvPr>
        </p:nvSpPr>
        <p:spPr>
          <a:xfrm>
            <a:off x="5780373" y="914400"/>
            <a:ext cx="6297809" cy="2701846"/>
          </a:xfrm>
          <a:prstGeom prst="rect">
            <a:avLst/>
          </a:prstGeom>
          <a:noFill/>
        </p:spPr>
        <p:txBody>
          <a:bodyPr anchor="b"/>
          <a:lstStyle>
            <a:lvl1pPr>
              <a:defRPr sz="4000" b="0" baseline="0">
                <a:solidFill>
                  <a:schemeClr val="tx1"/>
                </a:solidFill>
                <a:latin typeface="Source Serif Pro" panose="02040603050405020204" pitchFamily="18" charset="0"/>
                <a:ea typeface="Source Serif Pro" panose="02040603050405020204" pitchFamily="18" charset="0"/>
                <a:cs typeface="Calibri Light" panose="020F0302020204030204" pitchFamily="34" charset="0"/>
              </a:defRPr>
            </a:lvl1pPr>
          </a:lstStyle>
          <a:p>
            <a:r>
              <a:rPr lang="de-DE" dirty="0" smtClean="0"/>
              <a:t>Überschrift</a:t>
            </a:r>
            <a:endParaRPr lang="en-US" dirty="0"/>
          </a:p>
        </p:txBody>
      </p:sp>
      <p:sp>
        <p:nvSpPr>
          <p:cNvPr id="6" name="Rechteck 5"/>
          <p:cNvSpPr/>
          <p:nvPr userDrawn="1"/>
        </p:nvSpPr>
        <p:spPr>
          <a:xfrm>
            <a:off x="5915134" y="3649526"/>
            <a:ext cx="725939" cy="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869799" y="5555449"/>
            <a:ext cx="2467058" cy="962191"/>
          </a:xfrm>
          <a:prstGeom prst="rect">
            <a:avLst/>
          </a:prstGeom>
        </p:spPr>
      </p:pic>
      <p:sp>
        <p:nvSpPr>
          <p:cNvPr id="10" name="Bildplatzhalter 19">
            <a:extLst>
              <a:ext uri="{FF2B5EF4-FFF2-40B4-BE49-F238E27FC236}">
                <a16:creationId xmlns:a16="http://schemas.microsoft.com/office/drawing/2014/main" id="{DD856098-3659-4A6F-B23D-17F2B2D4A169}"/>
              </a:ext>
            </a:extLst>
          </p:cNvPr>
          <p:cNvSpPr>
            <a:spLocks noGrp="1"/>
          </p:cNvSpPr>
          <p:nvPr>
            <p:ph type="pic" sz="quarter" idx="10"/>
          </p:nvPr>
        </p:nvSpPr>
        <p:spPr>
          <a:xfrm>
            <a:off x="145474" y="1257425"/>
            <a:ext cx="5400000" cy="5400000"/>
          </a:xfrm>
          <a:prstGeom prst="ellipse">
            <a:avLst/>
          </a:prstGeom>
          <a:solidFill>
            <a:schemeClr val="tx1">
              <a:lumMod val="65000"/>
            </a:schemeClr>
          </a:solidFill>
          <a:ln>
            <a:noFill/>
          </a:ln>
        </p:spPr>
        <p:txBody>
          <a:bodyPr wrap="square">
            <a:noAutofit/>
          </a:bodyPr>
          <a:lstStyle>
            <a:lvl1pPr marL="0" indent="0">
              <a:buNone/>
              <a:defRPr sz="300">
                <a:solidFill>
                  <a:schemeClr val="tx1">
                    <a:lumMod val="50000"/>
                  </a:schemeClr>
                </a:solidFill>
              </a:defRPr>
            </a:lvl1pPr>
          </a:lstStyle>
          <a:p>
            <a:endParaRPr lang="de-DE" dirty="0"/>
          </a:p>
        </p:txBody>
      </p:sp>
    </p:spTree>
    <p:extLst>
      <p:ext uri="{BB962C8B-B14F-4D97-AF65-F5344CB8AC3E}">
        <p14:creationId xmlns:p14="http://schemas.microsoft.com/office/powerpoint/2010/main" val="202710853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meline">
    <p:bg>
      <p:bgRef idx="1001">
        <a:schemeClr val="bg2"/>
      </p:bgRef>
    </p:bg>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A116A2E3-682D-BD4F-9FC9-4546B0C9A186}"/>
              </a:ext>
            </a:extLst>
          </p:cNvPr>
          <p:cNvSpPr>
            <a:spLocks noGrp="1"/>
          </p:cNvSpPr>
          <p:nvPr>
            <p:ph type="title"/>
          </p:nvPr>
        </p:nvSpPr>
        <p:spPr>
          <a:xfrm>
            <a:off x="1028699" y="999068"/>
            <a:ext cx="10216105" cy="645284"/>
          </a:xfrm>
          <a:prstGeom prst="rect">
            <a:avLst/>
          </a:prstGeom>
        </p:spPr>
        <p:txBody>
          <a:bodyPr lIns="0" tIns="0" rIns="0" bIns="0" anchor="b"/>
          <a:lstStyle>
            <a:lvl1pPr>
              <a:defRPr sz="3800" b="0">
                <a:solidFill>
                  <a:schemeClr val="tx1"/>
                </a:solidFill>
                <a:latin typeface="+mj-lt"/>
                <a:cs typeface="Calibri" panose="020F0502020204030204" pitchFamily="34" charset="0"/>
              </a:defRPr>
            </a:lvl1pPr>
          </a:lstStyle>
          <a:p>
            <a:r>
              <a:rPr lang="de-DE" dirty="0" smtClean="0"/>
              <a:t>Titelmasterformat durch Klicken bearbeiten</a:t>
            </a:r>
            <a:endParaRPr lang="en-US" dirty="0"/>
          </a:p>
        </p:txBody>
      </p:sp>
      <p:sp>
        <p:nvSpPr>
          <p:cNvPr id="5" name="Text Placeholder 4">
            <a:extLst>
              <a:ext uri="{FF2B5EF4-FFF2-40B4-BE49-F238E27FC236}">
                <a16:creationId xmlns:a16="http://schemas.microsoft.com/office/drawing/2014/main" id="{2D1056DE-470B-C64D-99AE-5039A021EC58}"/>
              </a:ext>
            </a:extLst>
          </p:cNvPr>
          <p:cNvSpPr>
            <a:spLocks noGrp="1"/>
          </p:cNvSpPr>
          <p:nvPr>
            <p:ph type="body" sz="quarter" idx="17"/>
          </p:nvPr>
        </p:nvSpPr>
        <p:spPr>
          <a:xfrm>
            <a:off x="941616" y="2328553"/>
            <a:ext cx="2286000" cy="911029"/>
          </a:xfrm>
          <a:prstGeom prst="rect">
            <a:avLst/>
          </a:prstGeom>
        </p:spPr>
        <p:txBody>
          <a:bodyPr/>
          <a:lstStyle>
            <a:lvl1pPr>
              <a:buNone/>
              <a:defRPr sz="1800" b="0">
                <a:solidFill>
                  <a:schemeClr val="tx1"/>
                </a:solidFill>
                <a:latin typeface="+mn-lt"/>
                <a:cs typeface="Calibri Light" panose="020F0302020204030204" pitchFamily="34" charset="0"/>
              </a:defRPr>
            </a:lvl1pPr>
          </a:lstStyle>
          <a:p>
            <a:pPr lvl="0"/>
            <a:r>
              <a:rPr lang="de-DE" dirty="0" smtClean="0"/>
              <a:t>Formatvorlagen des Textmasters bearbeiten</a:t>
            </a:r>
          </a:p>
        </p:txBody>
      </p:sp>
      <p:sp>
        <p:nvSpPr>
          <p:cNvPr id="37" name="Text Placeholder 4">
            <a:extLst>
              <a:ext uri="{FF2B5EF4-FFF2-40B4-BE49-F238E27FC236}">
                <a16:creationId xmlns:a16="http://schemas.microsoft.com/office/drawing/2014/main" id="{4ADA9C53-0DC4-4D43-B80C-9B0A9E0EBDE1}"/>
              </a:ext>
            </a:extLst>
          </p:cNvPr>
          <p:cNvSpPr>
            <a:spLocks noGrp="1"/>
          </p:cNvSpPr>
          <p:nvPr>
            <p:ph type="body" sz="quarter" idx="19"/>
          </p:nvPr>
        </p:nvSpPr>
        <p:spPr>
          <a:xfrm>
            <a:off x="6206672" y="2328553"/>
            <a:ext cx="2286000" cy="911029"/>
          </a:xfrm>
          <a:prstGeom prst="rect">
            <a:avLst/>
          </a:prstGeom>
        </p:spPr>
        <p:txBody>
          <a:bodyPr/>
          <a:lstStyle>
            <a:lvl1pPr>
              <a:buNone/>
              <a:defRPr sz="1800" b="0">
                <a:solidFill>
                  <a:schemeClr val="tx1"/>
                </a:solidFill>
                <a:latin typeface="+mn-lt"/>
                <a:cs typeface="Calibri Light" panose="020F0302020204030204" pitchFamily="34" charset="0"/>
              </a:defRPr>
            </a:lvl1pPr>
          </a:lstStyle>
          <a:p>
            <a:pPr lvl="0"/>
            <a:r>
              <a:rPr lang="de-DE" dirty="0" smtClean="0"/>
              <a:t>Formatvorlagen des Textmasters bearbeiten</a:t>
            </a:r>
          </a:p>
        </p:txBody>
      </p:sp>
      <p:sp>
        <p:nvSpPr>
          <p:cNvPr id="38" name="Text Placeholder 4">
            <a:extLst>
              <a:ext uri="{FF2B5EF4-FFF2-40B4-BE49-F238E27FC236}">
                <a16:creationId xmlns:a16="http://schemas.microsoft.com/office/drawing/2014/main" id="{F8E68047-DF25-AB45-A0F0-F4DFE23516C6}"/>
              </a:ext>
            </a:extLst>
          </p:cNvPr>
          <p:cNvSpPr>
            <a:spLocks noGrp="1"/>
          </p:cNvSpPr>
          <p:nvPr>
            <p:ph type="body" sz="quarter" idx="20"/>
          </p:nvPr>
        </p:nvSpPr>
        <p:spPr>
          <a:xfrm>
            <a:off x="6206672" y="3336211"/>
            <a:ext cx="2286000" cy="2490992"/>
          </a:xfrm>
          <a:prstGeom prst="rect">
            <a:avLst/>
          </a:prstGeom>
        </p:spPr>
        <p:txBody>
          <a:bodyPr/>
          <a:lstStyle>
            <a:lvl1pPr marL="0" indent="0">
              <a:lnSpc>
                <a:spcPct val="100000"/>
              </a:lnSpc>
              <a:buFont typeface="Arial" panose="020B0604020202020204" pitchFamily="34" charset="0"/>
              <a:buNone/>
              <a:defRPr sz="1400" b="0">
                <a:solidFill>
                  <a:schemeClr val="tx1"/>
                </a:solidFill>
                <a:latin typeface="+mn-lt"/>
                <a:cs typeface="Calibri Light" panose="020F0302020204030204" pitchFamily="34" charset="0"/>
              </a:defRPr>
            </a:lvl1pPr>
          </a:lstStyle>
          <a:p>
            <a:pPr lvl="0"/>
            <a:r>
              <a:rPr lang="de-DE" dirty="0" smtClean="0"/>
              <a:t>Formatvorlagen des Textmasters bearbeiten</a:t>
            </a:r>
          </a:p>
        </p:txBody>
      </p:sp>
      <p:sp>
        <p:nvSpPr>
          <p:cNvPr id="41" name="Text Placeholder 4">
            <a:extLst>
              <a:ext uri="{FF2B5EF4-FFF2-40B4-BE49-F238E27FC236}">
                <a16:creationId xmlns:a16="http://schemas.microsoft.com/office/drawing/2014/main" id="{61DB1B27-14E7-1549-BDAA-6DD31A1B1FC4}"/>
              </a:ext>
            </a:extLst>
          </p:cNvPr>
          <p:cNvSpPr>
            <a:spLocks noGrp="1"/>
          </p:cNvSpPr>
          <p:nvPr>
            <p:ph type="body" sz="quarter" idx="21"/>
          </p:nvPr>
        </p:nvSpPr>
        <p:spPr>
          <a:xfrm>
            <a:off x="8839200" y="2328553"/>
            <a:ext cx="2286000" cy="911029"/>
          </a:xfrm>
          <a:prstGeom prst="rect">
            <a:avLst/>
          </a:prstGeom>
        </p:spPr>
        <p:txBody>
          <a:bodyPr/>
          <a:lstStyle>
            <a:lvl1pPr>
              <a:buNone/>
              <a:defRPr sz="1800" b="0">
                <a:solidFill>
                  <a:schemeClr val="tx1"/>
                </a:solidFill>
                <a:latin typeface="+mn-lt"/>
                <a:cs typeface="Calibri Light" panose="020F0302020204030204" pitchFamily="34" charset="0"/>
              </a:defRPr>
            </a:lvl1pPr>
          </a:lstStyle>
          <a:p>
            <a:pPr lvl="0"/>
            <a:r>
              <a:rPr lang="de-DE" dirty="0" smtClean="0"/>
              <a:t>Formatvorlagen des Textmasters bearbeiten</a:t>
            </a:r>
          </a:p>
        </p:txBody>
      </p:sp>
      <p:sp>
        <p:nvSpPr>
          <p:cNvPr id="42" name="Text Placeholder 4">
            <a:extLst>
              <a:ext uri="{FF2B5EF4-FFF2-40B4-BE49-F238E27FC236}">
                <a16:creationId xmlns:a16="http://schemas.microsoft.com/office/drawing/2014/main" id="{69D66743-22F2-C84F-9FD2-F350766D6CDF}"/>
              </a:ext>
            </a:extLst>
          </p:cNvPr>
          <p:cNvSpPr>
            <a:spLocks noGrp="1"/>
          </p:cNvSpPr>
          <p:nvPr>
            <p:ph type="body" sz="quarter" idx="22"/>
          </p:nvPr>
        </p:nvSpPr>
        <p:spPr>
          <a:xfrm>
            <a:off x="8839200" y="3331030"/>
            <a:ext cx="2286000" cy="2466536"/>
          </a:xfrm>
          <a:prstGeom prst="rect">
            <a:avLst/>
          </a:prstGeom>
        </p:spPr>
        <p:txBody>
          <a:bodyPr/>
          <a:lstStyle>
            <a:lvl1pPr marL="0" indent="0">
              <a:lnSpc>
                <a:spcPct val="100000"/>
              </a:lnSpc>
              <a:buFont typeface="Arial" panose="020B0604020202020204" pitchFamily="34" charset="0"/>
              <a:buNone/>
              <a:defRPr sz="1400" b="0">
                <a:solidFill>
                  <a:schemeClr val="tx1"/>
                </a:solidFill>
                <a:latin typeface="+mn-lt"/>
                <a:cs typeface="Calibri Light" panose="020F0302020204030204" pitchFamily="34" charset="0"/>
              </a:defRPr>
            </a:lvl1pPr>
          </a:lstStyle>
          <a:p>
            <a:pPr lvl="0"/>
            <a:r>
              <a:rPr lang="de-DE" dirty="0" smtClean="0"/>
              <a:t>Formatvorlagen des Textmasters bearbeiten</a:t>
            </a:r>
          </a:p>
        </p:txBody>
      </p:sp>
      <p:sp>
        <p:nvSpPr>
          <p:cNvPr id="43" name="Text Placeholder 4">
            <a:extLst>
              <a:ext uri="{FF2B5EF4-FFF2-40B4-BE49-F238E27FC236}">
                <a16:creationId xmlns:a16="http://schemas.microsoft.com/office/drawing/2014/main" id="{4A38EF55-8739-4A40-A228-67296EA938B3}"/>
              </a:ext>
            </a:extLst>
          </p:cNvPr>
          <p:cNvSpPr>
            <a:spLocks noGrp="1"/>
          </p:cNvSpPr>
          <p:nvPr>
            <p:ph type="body" sz="quarter" idx="23"/>
          </p:nvPr>
        </p:nvSpPr>
        <p:spPr>
          <a:xfrm>
            <a:off x="3574144" y="2328553"/>
            <a:ext cx="2286000" cy="911029"/>
          </a:xfrm>
          <a:prstGeom prst="rect">
            <a:avLst/>
          </a:prstGeom>
        </p:spPr>
        <p:txBody>
          <a:bodyPr/>
          <a:lstStyle>
            <a:lvl1pPr>
              <a:buNone/>
              <a:defRPr sz="1800" b="0">
                <a:solidFill>
                  <a:schemeClr val="tx1"/>
                </a:solidFill>
                <a:latin typeface="+mn-lt"/>
                <a:cs typeface="Calibri Light" panose="020F0302020204030204" pitchFamily="34" charset="0"/>
              </a:defRPr>
            </a:lvl1pPr>
          </a:lstStyle>
          <a:p>
            <a:pPr lvl="0"/>
            <a:r>
              <a:rPr lang="de-DE" dirty="0" smtClean="0"/>
              <a:t>Formatvorlagen des Textmasters bearbeiten</a:t>
            </a:r>
          </a:p>
        </p:txBody>
      </p:sp>
      <p:sp>
        <p:nvSpPr>
          <p:cNvPr id="44" name="Text Placeholder 4">
            <a:extLst>
              <a:ext uri="{FF2B5EF4-FFF2-40B4-BE49-F238E27FC236}">
                <a16:creationId xmlns:a16="http://schemas.microsoft.com/office/drawing/2014/main" id="{268DC74C-B0F9-2649-BEC3-BBA0BD737650}"/>
              </a:ext>
            </a:extLst>
          </p:cNvPr>
          <p:cNvSpPr>
            <a:spLocks noGrp="1"/>
          </p:cNvSpPr>
          <p:nvPr>
            <p:ph type="body" sz="quarter" idx="24"/>
          </p:nvPr>
        </p:nvSpPr>
        <p:spPr>
          <a:xfrm>
            <a:off x="3557921" y="3331029"/>
            <a:ext cx="2286000" cy="2466537"/>
          </a:xfrm>
          <a:prstGeom prst="rect">
            <a:avLst/>
          </a:prstGeom>
        </p:spPr>
        <p:txBody>
          <a:bodyPr/>
          <a:lstStyle>
            <a:lvl1pPr marL="0" indent="0">
              <a:lnSpc>
                <a:spcPct val="100000"/>
              </a:lnSpc>
              <a:buFont typeface="Arial" panose="020B0604020202020204" pitchFamily="34" charset="0"/>
              <a:buNone/>
              <a:defRPr sz="1400" b="0">
                <a:solidFill>
                  <a:schemeClr val="tx1"/>
                </a:solidFill>
                <a:latin typeface="+mn-lt"/>
                <a:cs typeface="Calibri Light" panose="020F0302020204030204" pitchFamily="34" charset="0"/>
              </a:defRPr>
            </a:lvl1pPr>
          </a:lstStyle>
          <a:p>
            <a:pPr lvl="0"/>
            <a:r>
              <a:rPr lang="de-DE" dirty="0" smtClean="0"/>
              <a:t>Formatvorlagen des Textmasters bearbeiten</a:t>
            </a:r>
          </a:p>
        </p:txBody>
      </p:sp>
      <p:sp>
        <p:nvSpPr>
          <p:cNvPr id="3" name="Text Placeholder 2">
            <a:extLst>
              <a:ext uri="{FF2B5EF4-FFF2-40B4-BE49-F238E27FC236}">
                <a16:creationId xmlns:a16="http://schemas.microsoft.com/office/drawing/2014/main" id="{57B1422B-E6C5-43B2-9F2B-DECEB3812142}"/>
              </a:ext>
            </a:extLst>
          </p:cNvPr>
          <p:cNvSpPr>
            <a:spLocks noGrp="1"/>
          </p:cNvSpPr>
          <p:nvPr>
            <p:ph type="body" sz="quarter" idx="25"/>
          </p:nvPr>
        </p:nvSpPr>
        <p:spPr>
          <a:xfrm>
            <a:off x="968377" y="3331029"/>
            <a:ext cx="2286000" cy="2466975"/>
          </a:xfrm>
          <a:prstGeom prst="rect">
            <a:avLst/>
          </a:prstGeom>
        </p:spPr>
        <p:txBody>
          <a:bodyPr/>
          <a:lstStyle>
            <a:lvl1pPr marL="0" indent="0">
              <a:lnSpc>
                <a:spcPct val="100000"/>
              </a:lnSpc>
              <a:buNone/>
              <a:defRPr sz="1400">
                <a:solidFill>
                  <a:schemeClr val="tx1"/>
                </a:solidFill>
                <a:latin typeface="+mn-lt"/>
                <a:cs typeface="Calibri Light" panose="020F0302020204030204" pitchFamily="34" charset="0"/>
              </a:defRPr>
            </a:lvl1pPr>
            <a:lvl2pPr>
              <a:buNone/>
              <a:defRPr sz="1400"/>
            </a:lvl2pPr>
            <a:lvl3pPr>
              <a:buNone/>
              <a:defRPr sz="1400"/>
            </a:lvl3pPr>
            <a:lvl4pPr>
              <a:buNone/>
              <a:defRPr sz="1400"/>
            </a:lvl4pPr>
            <a:lvl5pPr>
              <a:buNone/>
              <a:defRPr sz="1400"/>
            </a:lvl5pPr>
          </a:lstStyle>
          <a:p>
            <a:pPr lvl="0"/>
            <a:r>
              <a:rPr lang="de-DE" dirty="0" smtClean="0"/>
              <a:t>Formatvorlagen des Textmasters bearbeiten</a:t>
            </a:r>
          </a:p>
        </p:txBody>
      </p:sp>
      <p:sp>
        <p:nvSpPr>
          <p:cNvPr id="17" name="Textfeld 16"/>
          <p:cNvSpPr txBox="1"/>
          <p:nvPr userDrawn="1"/>
        </p:nvSpPr>
        <p:spPr>
          <a:xfrm>
            <a:off x="947063" y="6435673"/>
            <a:ext cx="5465460" cy="246221"/>
          </a:xfrm>
          <a:prstGeom prst="rect">
            <a:avLst/>
          </a:prstGeom>
          <a:noFill/>
        </p:spPr>
        <p:txBody>
          <a:bodyPr wrap="square" rtlCol="0">
            <a:spAutoFit/>
          </a:bodyPr>
          <a:lstStyle/>
          <a:p>
            <a:r>
              <a:rPr lang="de-DE" sz="1000" b="0" dirty="0" smtClean="0">
                <a:solidFill>
                  <a:schemeClr val="tx1"/>
                </a:solidFill>
                <a:latin typeface="+mj-lt"/>
              </a:rPr>
              <a:t>Hochschule für nachhaltige Entwicklung Eberswalde (HNEE) </a:t>
            </a:r>
            <a:endParaRPr lang="de-DE" sz="1000" b="0" dirty="0">
              <a:solidFill>
                <a:schemeClr val="tx1"/>
              </a:solidFill>
              <a:latin typeface="+mj-lt"/>
            </a:endParaRPr>
          </a:p>
        </p:txBody>
      </p:sp>
      <p:cxnSp>
        <p:nvCxnSpPr>
          <p:cNvPr id="18" name="Gerade Verbindung 17"/>
          <p:cNvCxnSpPr/>
          <p:nvPr userDrawn="1"/>
        </p:nvCxnSpPr>
        <p:spPr>
          <a:xfrm>
            <a:off x="1037344" y="6693468"/>
            <a:ext cx="3629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hteck 20"/>
          <p:cNvSpPr/>
          <p:nvPr userDrawn="1"/>
        </p:nvSpPr>
        <p:spPr>
          <a:xfrm>
            <a:off x="1067960" y="1821827"/>
            <a:ext cx="725939"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04D3D"/>
              </a:solidFill>
            </a:endParaRPr>
          </a:p>
        </p:txBody>
      </p:sp>
      <p:sp>
        <p:nvSpPr>
          <p:cNvPr id="16" name="Slide Number Placeholder 13">
            <a:extLst>
              <a:ext uri="{FF2B5EF4-FFF2-40B4-BE49-F238E27FC236}">
                <a16:creationId xmlns:a16="http://schemas.microsoft.com/office/drawing/2014/main" id="{F5D91E6B-55B5-4092-AD3B-F7E1FD004599}"/>
              </a:ext>
            </a:extLst>
          </p:cNvPr>
          <p:cNvSpPr txBox="1">
            <a:spLocks/>
          </p:cNvSpPr>
          <p:nvPr userDrawn="1"/>
        </p:nvSpPr>
        <p:spPr>
          <a:xfrm>
            <a:off x="83529" y="6435673"/>
            <a:ext cx="660686" cy="231186"/>
          </a:xfrm>
          <a:prstGeom prst="rect">
            <a:avLst/>
          </a:prstGeom>
        </p:spPr>
        <p:txBody>
          <a:bodyPr/>
          <a:lstStyle>
            <a:defPPr>
              <a:defRPr lang="en-US"/>
            </a:defPPr>
            <a:lvl1pPr marL="0" algn="ctr" defTabSz="914400" rtl="0" eaLnBrk="1" latinLnBrk="0" hangingPunct="1">
              <a:defRPr sz="900" b="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16DC5D-D40D-4185-900D-7107343138F8}" type="slidenum">
              <a:rPr lang="en-US" smtClean="0"/>
              <a:pPr/>
              <a:t>‹Nr.›</a:t>
            </a:fld>
            <a:endParaRPr lang="en-US" dirty="0"/>
          </a:p>
        </p:txBody>
      </p:sp>
      <p:sp>
        <p:nvSpPr>
          <p:cNvPr id="19" name="Rechteck 18"/>
          <p:cNvSpPr/>
          <p:nvPr userDrawn="1"/>
        </p:nvSpPr>
        <p:spPr>
          <a:xfrm>
            <a:off x="0" y="0"/>
            <a:ext cx="82523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Slide Number Placeholder 13">
            <a:extLst>
              <a:ext uri="{FF2B5EF4-FFF2-40B4-BE49-F238E27FC236}">
                <a16:creationId xmlns:a16="http://schemas.microsoft.com/office/drawing/2014/main" id="{F5D91E6B-55B5-4092-AD3B-F7E1FD004599}"/>
              </a:ext>
            </a:extLst>
          </p:cNvPr>
          <p:cNvSpPr txBox="1">
            <a:spLocks/>
          </p:cNvSpPr>
          <p:nvPr userDrawn="1"/>
        </p:nvSpPr>
        <p:spPr>
          <a:xfrm>
            <a:off x="89316" y="6486484"/>
            <a:ext cx="660686" cy="231186"/>
          </a:xfrm>
          <a:prstGeom prst="rect">
            <a:avLst/>
          </a:prstGeom>
        </p:spPr>
        <p:txBody>
          <a:bodyPr/>
          <a:lstStyle>
            <a:defPPr>
              <a:defRPr lang="en-US"/>
            </a:defPPr>
            <a:lvl1pPr marL="0" algn="ctr" defTabSz="914400" rtl="0" eaLnBrk="1" latinLnBrk="0" hangingPunct="1">
              <a:defRPr sz="900" b="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16DC5D-D40D-4185-900D-7107343138F8}" type="slidenum">
              <a:rPr lang="en-US" sz="1000" smtClean="0">
                <a:solidFill>
                  <a:srgbClr val="004D3D"/>
                </a:solidFill>
                <a:latin typeface="Calibri Light" panose="020F0302020204030204" pitchFamily="34" charset="0"/>
                <a:cs typeface="Calibri Light" panose="020F0302020204030204" pitchFamily="34" charset="0"/>
              </a:rPr>
              <a:pPr/>
              <a:t>‹Nr.›</a:t>
            </a:fld>
            <a:endParaRPr lang="en-US" sz="1000" dirty="0">
              <a:solidFill>
                <a:srgbClr val="004D3D"/>
              </a:solidFill>
              <a:latin typeface="Calibri Light" panose="020F0302020204030204" pitchFamily="34" charset="0"/>
              <a:cs typeface="Calibri Light" panose="020F0302020204030204" pitchFamily="34" charset="0"/>
            </a:endParaRPr>
          </a:p>
        </p:txBody>
      </p:sp>
      <p:pic>
        <p:nvPicPr>
          <p:cNvPr id="2" name="Grafik 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58961" y="186863"/>
            <a:ext cx="482976" cy="468000"/>
          </a:xfrm>
          <a:prstGeom prst="rect">
            <a:avLst/>
          </a:prstGeom>
        </p:spPr>
      </p:pic>
    </p:spTree>
    <p:extLst>
      <p:ext uri="{BB962C8B-B14F-4D97-AF65-F5344CB8AC3E}">
        <p14:creationId xmlns:p14="http://schemas.microsoft.com/office/powerpoint/2010/main" val="219925600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p15:guide id="2" pos="648">
          <p15:clr>
            <a:srgbClr val="FBAE40"/>
          </p15:clr>
        </p15:guide>
        <p15:guide id="4" orient="horz" pos="1152">
          <p15:clr>
            <a:srgbClr val="FBAE40"/>
          </p15:clr>
        </p15:guide>
        <p15:guide id="5" orient="horz" pos="1440">
          <p15:clr>
            <a:srgbClr val="FBAE40"/>
          </p15:clr>
        </p15:guide>
        <p15:guide id="14" pos="148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2 Column">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91C010F4-E1E5-354F-9B4A-6253D3DC2F9C}"/>
              </a:ext>
            </a:extLst>
          </p:cNvPr>
          <p:cNvSpPr>
            <a:spLocks noGrp="1"/>
          </p:cNvSpPr>
          <p:nvPr>
            <p:ph sz="half" idx="2" hasCustomPrompt="1"/>
          </p:nvPr>
        </p:nvSpPr>
        <p:spPr>
          <a:xfrm>
            <a:off x="1036641" y="3044590"/>
            <a:ext cx="4868860" cy="1942138"/>
          </a:xfrm>
          <a:prstGeom prst="rect">
            <a:avLst/>
          </a:prstGeom>
        </p:spPr>
        <p:txBody>
          <a:bodyPr lIns="0" tIns="0" rIns="0" bIns="0" anchor="t" anchorCtr="0"/>
          <a:lstStyle>
            <a:lvl1pPr marL="0" indent="0">
              <a:buFont typeface="Arial" panose="020B0604020202020204" pitchFamily="34" charset="0"/>
              <a:buNone/>
              <a:defRPr sz="1600">
                <a:solidFill>
                  <a:srgbClr val="004D3D"/>
                </a:solidFill>
                <a:latin typeface="+mn-lt"/>
                <a:cs typeface="Calibri Light" panose="020F0302020204030204" pitchFamily="34" charset="0"/>
              </a:defRPr>
            </a:lvl1pPr>
            <a:lvl2pPr>
              <a:defRPr sz="1600"/>
            </a:lvl2pPr>
            <a:lvl3pPr>
              <a:defRPr sz="1600"/>
            </a:lvl3pPr>
            <a:lvl4pPr>
              <a:defRPr sz="1600"/>
            </a:lvl4pPr>
            <a:lvl5pPr>
              <a:defRPr sz="1600"/>
            </a:lvl5pPr>
          </a:lstStyle>
          <a:p>
            <a:pPr lvl="0"/>
            <a:r>
              <a:rPr lang="de-DE" dirty="0" smtClean="0"/>
              <a:t>Medium durch Klicken hinzufügen  </a:t>
            </a:r>
          </a:p>
        </p:txBody>
      </p:sp>
      <p:sp>
        <p:nvSpPr>
          <p:cNvPr id="17" name="Content Placeholder 3">
            <a:extLst>
              <a:ext uri="{FF2B5EF4-FFF2-40B4-BE49-F238E27FC236}">
                <a16:creationId xmlns:a16="http://schemas.microsoft.com/office/drawing/2014/main" id="{C2F7C8C0-EB32-3C44-930E-DE05403C543A}"/>
              </a:ext>
            </a:extLst>
          </p:cNvPr>
          <p:cNvSpPr>
            <a:spLocks noGrp="1"/>
          </p:cNvSpPr>
          <p:nvPr>
            <p:ph sz="half" idx="11" hasCustomPrompt="1"/>
          </p:nvPr>
        </p:nvSpPr>
        <p:spPr>
          <a:xfrm>
            <a:off x="6285649" y="3044590"/>
            <a:ext cx="4868860" cy="1942138"/>
          </a:xfrm>
          <a:prstGeom prst="rect">
            <a:avLst/>
          </a:prstGeom>
        </p:spPr>
        <p:txBody>
          <a:bodyPr lIns="0" tIns="0" rIns="0" bIns="0" anchor="t" anchorCtr="0"/>
          <a:lstStyle>
            <a:lvl1pPr marL="0" indent="0">
              <a:buFont typeface="Arial" panose="020B0604020202020204" pitchFamily="34" charset="0"/>
              <a:buNone/>
              <a:defRPr sz="1600">
                <a:solidFill>
                  <a:srgbClr val="004D3D"/>
                </a:solidFill>
                <a:latin typeface="+mn-lt"/>
                <a:cs typeface="Calibri Light" panose="020F0302020204030204" pitchFamily="34" charset="0"/>
              </a:defRPr>
            </a:lvl1pPr>
            <a:lvl2pPr>
              <a:defRPr sz="1600"/>
            </a:lvl2pPr>
            <a:lvl3pPr>
              <a:defRPr sz="1600"/>
            </a:lvl3pPr>
            <a:lvl4pPr>
              <a:defRPr sz="1600"/>
            </a:lvl4pPr>
            <a:lvl5pPr>
              <a:defRPr sz="1600"/>
            </a:lvl5pPr>
          </a:lstStyle>
          <a:p>
            <a:pPr lvl="0"/>
            <a:r>
              <a:rPr lang="de-DE" dirty="0" smtClean="0"/>
              <a:t>Medium durch Klicken hinzufügen  </a:t>
            </a:r>
          </a:p>
        </p:txBody>
      </p:sp>
      <p:sp>
        <p:nvSpPr>
          <p:cNvPr id="14" name="Title 1">
            <a:extLst>
              <a:ext uri="{FF2B5EF4-FFF2-40B4-BE49-F238E27FC236}">
                <a16:creationId xmlns:a16="http://schemas.microsoft.com/office/drawing/2014/main" id="{E06473F2-000A-7C44-9048-A0C0D4B652B9}"/>
              </a:ext>
            </a:extLst>
          </p:cNvPr>
          <p:cNvSpPr>
            <a:spLocks noGrp="1"/>
          </p:cNvSpPr>
          <p:nvPr>
            <p:ph type="title"/>
          </p:nvPr>
        </p:nvSpPr>
        <p:spPr>
          <a:xfrm>
            <a:off x="993305" y="999068"/>
            <a:ext cx="10125809" cy="645284"/>
          </a:xfrm>
          <a:prstGeom prst="rect">
            <a:avLst/>
          </a:prstGeom>
        </p:spPr>
        <p:txBody>
          <a:bodyPr lIns="0" tIns="0" rIns="0" bIns="0" anchor="b"/>
          <a:lstStyle>
            <a:lvl1pPr>
              <a:defRPr sz="3800" b="0">
                <a:solidFill>
                  <a:srgbClr val="004D3D"/>
                </a:solidFill>
                <a:latin typeface="+mj-lt"/>
                <a:cs typeface="Calibri" panose="020F0502020204030204" pitchFamily="34" charset="0"/>
              </a:defRPr>
            </a:lvl1pPr>
          </a:lstStyle>
          <a:p>
            <a:r>
              <a:rPr lang="de-DE" dirty="0" smtClean="0"/>
              <a:t>Titelmasterformat durch Klicken bearbeiten</a:t>
            </a:r>
            <a:endParaRPr lang="en-US" dirty="0"/>
          </a:p>
        </p:txBody>
      </p:sp>
      <p:sp>
        <p:nvSpPr>
          <p:cNvPr id="23" name="Text Placeholder 4">
            <a:extLst>
              <a:ext uri="{FF2B5EF4-FFF2-40B4-BE49-F238E27FC236}">
                <a16:creationId xmlns:a16="http://schemas.microsoft.com/office/drawing/2014/main" id="{EAB7162A-656B-3447-976F-951853C325A3}"/>
              </a:ext>
            </a:extLst>
          </p:cNvPr>
          <p:cNvSpPr>
            <a:spLocks noGrp="1"/>
          </p:cNvSpPr>
          <p:nvPr>
            <p:ph type="body" sz="quarter" idx="17" hasCustomPrompt="1"/>
          </p:nvPr>
        </p:nvSpPr>
        <p:spPr>
          <a:xfrm>
            <a:off x="941616" y="2328554"/>
            <a:ext cx="4963884" cy="645284"/>
          </a:xfrm>
          <a:prstGeom prst="rect">
            <a:avLst/>
          </a:prstGeom>
        </p:spPr>
        <p:txBody>
          <a:bodyPr/>
          <a:lstStyle>
            <a:lvl1pPr>
              <a:buNone/>
              <a:defRPr sz="1800" b="0" baseline="0">
                <a:solidFill>
                  <a:srgbClr val="004D3D"/>
                </a:solidFill>
                <a:latin typeface="+mn-lt"/>
                <a:cs typeface="Calibri Light" panose="020F0302020204030204" pitchFamily="34" charset="0"/>
              </a:defRPr>
            </a:lvl1pPr>
          </a:lstStyle>
          <a:p>
            <a:pPr lvl="0"/>
            <a:r>
              <a:rPr lang="de-DE" dirty="0" smtClean="0"/>
              <a:t>Inhalte hier einfügen</a:t>
            </a:r>
          </a:p>
        </p:txBody>
      </p:sp>
      <p:sp>
        <p:nvSpPr>
          <p:cNvPr id="24" name="Text Placeholder 4">
            <a:extLst>
              <a:ext uri="{FF2B5EF4-FFF2-40B4-BE49-F238E27FC236}">
                <a16:creationId xmlns:a16="http://schemas.microsoft.com/office/drawing/2014/main" id="{C8B98E47-9A5A-E54C-A093-86D516AAD0FB}"/>
              </a:ext>
            </a:extLst>
          </p:cNvPr>
          <p:cNvSpPr>
            <a:spLocks noGrp="1"/>
          </p:cNvSpPr>
          <p:nvPr>
            <p:ph type="body" sz="quarter" idx="18" hasCustomPrompt="1"/>
          </p:nvPr>
        </p:nvSpPr>
        <p:spPr>
          <a:xfrm>
            <a:off x="6258199" y="2328554"/>
            <a:ext cx="4868860" cy="645284"/>
          </a:xfrm>
          <a:prstGeom prst="rect">
            <a:avLst/>
          </a:prstGeom>
        </p:spPr>
        <p:txBody>
          <a:bodyPr/>
          <a:lstStyle>
            <a:lvl1pPr>
              <a:buNone/>
              <a:defRPr sz="1800" b="0">
                <a:solidFill>
                  <a:srgbClr val="004D3D"/>
                </a:solidFill>
                <a:latin typeface="+mn-lt"/>
                <a:cs typeface="Calibri Light" panose="020F0302020204030204" pitchFamily="34" charset="0"/>
              </a:defRPr>
            </a:lvl1pPr>
          </a:lstStyle>
          <a:p>
            <a:pPr lvl="0"/>
            <a:r>
              <a:rPr lang="de-DE" dirty="0" smtClean="0"/>
              <a:t>Inhalte hier einfügen</a:t>
            </a:r>
          </a:p>
        </p:txBody>
      </p:sp>
      <p:sp>
        <p:nvSpPr>
          <p:cNvPr id="9" name="Rechteck 8"/>
          <p:cNvSpPr/>
          <p:nvPr userDrawn="1"/>
        </p:nvSpPr>
        <p:spPr>
          <a:xfrm>
            <a:off x="1032566" y="1821827"/>
            <a:ext cx="725939" cy="36000"/>
          </a:xfrm>
          <a:prstGeom prst="rect">
            <a:avLst/>
          </a:prstGeom>
          <a:solidFill>
            <a:srgbClr val="004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04D3D"/>
              </a:solidFill>
            </a:endParaRPr>
          </a:p>
        </p:txBody>
      </p:sp>
      <p:sp>
        <p:nvSpPr>
          <p:cNvPr id="10" name="Slide Number Placeholder 13">
            <a:extLst>
              <a:ext uri="{FF2B5EF4-FFF2-40B4-BE49-F238E27FC236}">
                <a16:creationId xmlns:a16="http://schemas.microsoft.com/office/drawing/2014/main" id="{F5D91E6B-55B5-4092-AD3B-F7E1FD004599}"/>
              </a:ext>
            </a:extLst>
          </p:cNvPr>
          <p:cNvSpPr txBox="1">
            <a:spLocks/>
          </p:cNvSpPr>
          <p:nvPr userDrawn="1"/>
        </p:nvSpPr>
        <p:spPr>
          <a:xfrm>
            <a:off x="83529" y="6446123"/>
            <a:ext cx="660686" cy="231186"/>
          </a:xfrm>
          <a:prstGeom prst="rect">
            <a:avLst/>
          </a:prstGeom>
        </p:spPr>
        <p:txBody>
          <a:bodyPr/>
          <a:lstStyle>
            <a:defPPr>
              <a:defRPr lang="en-US"/>
            </a:defPPr>
            <a:lvl1pPr marL="0" algn="ctr" defTabSz="914400" rtl="0" eaLnBrk="1" latinLnBrk="0" hangingPunct="1">
              <a:defRPr sz="900" b="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16DC5D-D40D-4185-900D-7107343138F8}" type="slidenum">
              <a:rPr lang="en-US" sz="1000" smtClean="0">
                <a:latin typeface="Calibri Light" panose="020F0302020204030204" pitchFamily="34" charset="0"/>
                <a:cs typeface="Calibri Light" panose="020F0302020204030204" pitchFamily="34" charset="0"/>
              </a:rPr>
              <a:pPr/>
              <a:t>‹Nr.›</a:t>
            </a:fld>
            <a:endParaRPr lang="en-US" sz="1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07367541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2" pos="648">
          <p15:clr>
            <a:srgbClr val="FBAE40"/>
          </p15:clr>
        </p15:guide>
        <p15:guide id="4" orient="horz" pos="1152">
          <p15:clr>
            <a:srgbClr val="FBAE40"/>
          </p15:clr>
        </p15:guide>
        <p15:guide id="5" orient="horz" pos="14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2476683E-62F2-7746-A136-3A729C70D88C}"/>
              </a:ext>
            </a:extLst>
          </p:cNvPr>
          <p:cNvSpPr>
            <a:spLocks noGrp="1"/>
          </p:cNvSpPr>
          <p:nvPr>
            <p:ph sz="half" idx="2" hasCustomPrompt="1"/>
          </p:nvPr>
        </p:nvSpPr>
        <p:spPr>
          <a:xfrm>
            <a:off x="1036641" y="3052691"/>
            <a:ext cx="3078159" cy="1942138"/>
          </a:xfrm>
          <a:prstGeom prst="rect">
            <a:avLst/>
          </a:prstGeom>
        </p:spPr>
        <p:txBody>
          <a:bodyPr lIns="0" tIns="0" rIns="0" bIns="0" anchor="t" anchorCtr="0"/>
          <a:lstStyle>
            <a:lvl1pPr marL="0" indent="0">
              <a:buFont typeface="Arial" panose="020B0604020202020204" pitchFamily="34" charset="0"/>
              <a:buNone/>
              <a:defRPr sz="1600">
                <a:solidFill>
                  <a:srgbClr val="004D3D"/>
                </a:solidFill>
                <a:latin typeface="+mn-lt"/>
                <a:cs typeface="Calibri Light" panose="020F0302020204030204" pitchFamily="34" charset="0"/>
              </a:defRPr>
            </a:lvl1pPr>
            <a:lvl2pPr>
              <a:defRPr sz="1600"/>
            </a:lvl2pPr>
            <a:lvl3pPr>
              <a:defRPr sz="1600"/>
            </a:lvl3pPr>
            <a:lvl4pPr>
              <a:defRPr sz="1600"/>
            </a:lvl4pPr>
            <a:lvl5pPr>
              <a:defRPr sz="1600"/>
            </a:lvl5pPr>
          </a:lstStyle>
          <a:p>
            <a:pPr lvl="0"/>
            <a:r>
              <a:rPr lang="de-DE" dirty="0" smtClean="0"/>
              <a:t>Medium durch Klicken hinzufügen  </a:t>
            </a:r>
          </a:p>
        </p:txBody>
      </p:sp>
      <p:sp>
        <p:nvSpPr>
          <p:cNvPr id="17" name="Content Placeholder 3">
            <a:extLst>
              <a:ext uri="{FF2B5EF4-FFF2-40B4-BE49-F238E27FC236}">
                <a16:creationId xmlns:a16="http://schemas.microsoft.com/office/drawing/2014/main" id="{5EF5BDE3-656A-414E-BE18-702CA738A9D2}"/>
              </a:ext>
            </a:extLst>
          </p:cNvPr>
          <p:cNvSpPr>
            <a:spLocks noGrp="1"/>
          </p:cNvSpPr>
          <p:nvPr>
            <p:ph sz="half" idx="11" hasCustomPrompt="1"/>
          </p:nvPr>
        </p:nvSpPr>
        <p:spPr>
          <a:xfrm>
            <a:off x="8039099" y="3044590"/>
            <a:ext cx="3115409" cy="1942138"/>
          </a:xfrm>
          <a:prstGeom prst="rect">
            <a:avLst/>
          </a:prstGeom>
        </p:spPr>
        <p:txBody>
          <a:bodyPr lIns="0" tIns="0" rIns="0" bIns="0" anchor="t" anchorCtr="0"/>
          <a:lstStyle>
            <a:lvl1pPr marL="0" indent="0">
              <a:buFont typeface="Arial" panose="020B0604020202020204" pitchFamily="34" charset="0"/>
              <a:buNone/>
              <a:defRPr sz="1600">
                <a:solidFill>
                  <a:srgbClr val="004D3D"/>
                </a:solidFill>
                <a:latin typeface="+mn-lt"/>
                <a:cs typeface="Calibri Light" panose="020F0302020204030204" pitchFamily="34" charset="0"/>
              </a:defRPr>
            </a:lvl1pPr>
            <a:lvl2pPr>
              <a:defRPr sz="1600"/>
            </a:lvl2pPr>
            <a:lvl3pPr>
              <a:defRPr sz="1600"/>
            </a:lvl3pPr>
            <a:lvl4pPr>
              <a:defRPr sz="1600"/>
            </a:lvl4pPr>
            <a:lvl5pPr>
              <a:defRPr sz="1600"/>
            </a:lvl5pPr>
          </a:lstStyle>
          <a:p>
            <a:pPr lvl="0"/>
            <a:r>
              <a:rPr lang="de-DE" dirty="0" smtClean="0"/>
              <a:t>Medium durch Klicken hinzufügen  </a:t>
            </a:r>
          </a:p>
        </p:txBody>
      </p:sp>
      <p:sp>
        <p:nvSpPr>
          <p:cNvPr id="19" name="Content Placeholder 3">
            <a:extLst>
              <a:ext uri="{FF2B5EF4-FFF2-40B4-BE49-F238E27FC236}">
                <a16:creationId xmlns:a16="http://schemas.microsoft.com/office/drawing/2014/main" id="{0EAADDF0-090D-2C4F-BE2D-160C2C550298}"/>
              </a:ext>
            </a:extLst>
          </p:cNvPr>
          <p:cNvSpPr>
            <a:spLocks noGrp="1"/>
          </p:cNvSpPr>
          <p:nvPr>
            <p:ph sz="half" idx="13" hasCustomPrompt="1"/>
          </p:nvPr>
        </p:nvSpPr>
        <p:spPr>
          <a:xfrm>
            <a:off x="4539760" y="3044590"/>
            <a:ext cx="3115409" cy="1942138"/>
          </a:xfrm>
          <a:prstGeom prst="rect">
            <a:avLst/>
          </a:prstGeom>
        </p:spPr>
        <p:txBody>
          <a:bodyPr lIns="0" tIns="0" rIns="0" bIns="0" anchor="t" anchorCtr="0"/>
          <a:lstStyle>
            <a:lvl1pPr marL="0" indent="0">
              <a:buFont typeface="Arial" panose="020B0604020202020204" pitchFamily="34" charset="0"/>
              <a:buNone/>
              <a:defRPr sz="1600">
                <a:solidFill>
                  <a:srgbClr val="004D3D"/>
                </a:solidFill>
                <a:latin typeface="+mn-lt"/>
                <a:cs typeface="Calibri Light" panose="020F0302020204030204" pitchFamily="34" charset="0"/>
              </a:defRPr>
            </a:lvl1pPr>
            <a:lvl2pPr>
              <a:defRPr sz="1600"/>
            </a:lvl2pPr>
            <a:lvl3pPr>
              <a:defRPr sz="1600"/>
            </a:lvl3pPr>
            <a:lvl4pPr>
              <a:defRPr sz="1600"/>
            </a:lvl4pPr>
            <a:lvl5pPr>
              <a:defRPr sz="1600"/>
            </a:lvl5pPr>
          </a:lstStyle>
          <a:p>
            <a:pPr lvl="0"/>
            <a:r>
              <a:rPr lang="de-DE" dirty="0" smtClean="0"/>
              <a:t>Medium durch Klicken hinzufügen  </a:t>
            </a:r>
          </a:p>
        </p:txBody>
      </p:sp>
      <p:sp>
        <p:nvSpPr>
          <p:cNvPr id="20" name="Title 1">
            <a:extLst>
              <a:ext uri="{FF2B5EF4-FFF2-40B4-BE49-F238E27FC236}">
                <a16:creationId xmlns:a16="http://schemas.microsoft.com/office/drawing/2014/main" id="{3E0EAFBC-DE77-7648-95EC-91DDA529FAD9}"/>
              </a:ext>
            </a:extLst>
          </p:cNvPr>
          <p:cNvSpPr>
            <a:spLocks noGrp="1"/>
          </p:cNvSpPr>
          <p:nvPr>
            <p:ph type="title"/>
          </p:nvPr>
        </p:nvSpPr>
        <p:spPr>
          <a:xfrm>
            <a:off x="999204" y="999068"/>
            <a:ext cx="9741543" cy="645284"/>
          </a:xfrm>
          <a:prstGeom prst="rect">
            <a:avLst/>
          </a:prstGeom>
        </p:spPr>
        <p:txBody>
          <a:bodyPr lIns="0" tIns="0" rIns="0" bIns="0" anchor="b"/>
          <a:lstStyle>
            <a:lvl1pPr>
              <a:defRPr sz="3800" b="0">
                <a:solidFill>
                  <a:srgbClr val="004D3D"/>
                </a:solidFill>
                <a:latin typeface="+mj-lt"/>
                <a:cs typeface="Calibri" panose="020F0502020204030204" pitchFamily="34" charset="0"/>
              </a:defRPr>
            </a:lvl1pPr>
          </a:lstStyle>
          <a:p>
            <a:r>
              <a:rPr lang="de-DE" dirty="0" smtClean="0"/>
              <a:t>Titelmasterformat durch Klicken bearbeiten</a:t>
            </a:r>
            <a:endParaRPr lang="en-US" dirty="0"/>
          </a:p>
        </p:txBody>
      </p:sp>
      <p:sp>
        <p:nvSpPr>
          <p:cNvPr id="26" name="Text Placeholder 4">
            <a:extLst>
              <a:ext uri="{FF2B5EF4-FFF2-40B4-BE49-F238E27FC236}">
                <a16:creationId xmlns:a16="http://schemas.microsoft.com/office/drawing/2014/main" id="{B4BD319C-69C3-3D46-977C-F80FD35E3C6C}"/>
              </a:ext>
            </a:extLst>
          </p:cNvPr>
          <p:cNvSpPr>
            <a:spLocks noGrp="1"/>
          </p:cNvSpPr>
          <p:nvPr>
            <p:ph type="body" sz="quarter" idx="17" hasCustomPrompt="1"/>
          </p:nvPr>
        </p:nvSpPr>
        <p:spPr>
          <a:xfrm>
            <a:off x="941616" y="2328554"/>
            <a:ext cx="3173184" cy="645284"/>
          </a:xfrm>
          <a:prstGeom prst="rect">
            <a:avLst/>
          </a:prstGeom>
        </p:spPr>
        <p:txBody>
          <a:bodyPr/>
          <a:lstStyle>
            <a:lvl1pPr>
              <a:buNone/>
              <a:defRPr sz="1800" b="0">
                <a:solidFill>
                  <a:srgbClr val="004D3D"/>
                </a:solidFill>
                <a:latin typeface="+mn-lt"/>
                <a:cs typeface="Calibri Light" panose="020F0302020204030204" pitchFamily="34" charset="0"/>
              </a:defRPr>
            </a:lvl1pPr>
          </a:lstStyle>
          <a:p>
            <a:pPr lvl="0"/>
            <a:r>
              <a:rPr lang="de-DE" dirty="0" smtClean="0"/>
              <a:t>Inhalte hier einfügen</a:t>
            </a:r>
          </a:p>
        </p:txBody>
      </p:sp>
      <p:sp>
        <p:nvSpPr>
          <p:cNvPr id="27" name="Text Placeholder 4">
            <a:extLst>
              <a:ext uri="{FF2B5EF4-FFF2-40B4-BE49-F238E27FC236}">
                <a16:creationId xmlns:a16="http://schemas.microsoft.com/office/drawing/2014/main" id="{4F6FB95E-AD0D-3843-8241-AB907F5915CC}"/>
              </a:ext>
            </a:extLst>
          </p:cNvPr>
          <p:cNvSpPr>
            <a:spLocks noGrp="1"/>
          </p:cNvSpPr>
          <p:nvPr>
            <p:ph type="body" sz="quarter" idx="18" hasCustomPrompt="1"/>
          </p:nvPr>
        </p:nvSpPr>
        <p:spPr>
          <a:xfrm>
            <a:off x="4466252" y="2328554"/>
            <a:ext cx="3115409" cy="645284"/>
          </a:xfrm>
          <a:prstGeom prst="rect">
            <a:avLst/>
          </a:prstGeom>
        </p:spPr>
        <p:txBody>
          <a:bodyPr/>
          <a:lstStyle>
            <a:lvl1pPr>
              <a:buNone/>
              <a:defRPr sz="1800" b="0">
                <a:solidFill>
                  <a:srgbClr val="004D3D"/>
                </a:solidFill>
                <a:latin typeface="+mn-lt"/>
                <a:cs typeface="Calibri Light" panose="020F0302020204030204" pitchFamily="34" charset="0"/>
              </a:defRPr>
            </a:lvl1pPr>
          </a:lstStyle>
          <a:p>
            <a:pPr lvl="0"/>
            <a:r>
              <a:rPr lang="de-DE" dirty="0" smtClean="0"/>
              <a:t>Inhalte hier einfügen</a:t>
            </a:r>
          </a:p>
        </p:txBody>
      </p:sp>
      <p:sp>
        <p:nvSpPr>
          <p:cNvPr id="28" name="Text Placeholder 4">
            <a:extLst>
              <a:ext uri="{FF2B5EF4-FFF2-40B4-BE49-F238E27FC236}">
                <a16:creationId xmlns:a16="http://schemas.microsoft.com/office/drawing/2014/main" id="{CC85BB87-C622-304F-9F58-8716188AA54B}"/>
              </a:ext>
            </a:extLst>
          </p:cNvPr>
          <p:cNvSpPr>
            <a:spLocks noGrp="1"/>
          </p:cNvSpPr>
          <p:nvPr>
            <p:ph type="body" sz="quarter" idx="19" hasCustomPrompt="1"/>
          </p:nvPr>
        </p:nvSpPr>
        <p:spPr>
          <a:xfrm>
            <a:off x="7933114" y="2328554"/>
            <a:ext cx="3115409" cy="645284"/>
          </a:xfrm>
          <a:prstGeom prst="rect">
            <a:avLst/>
          </a:prstGeom>
        </p:spPr>
        <p:txBody>
          <a:bodyPr/>
          <a:lstStyle>
            <a:lvl1pPr>
              <a:buNone/>
              <a:defRPr sz="1800" b="0">
                <a:solidFill>
                  <a:srgbClr val="004D3D"/>
                </a:solidFill>
                <a:latin typeface="+mn-lt"/>
                <a:cs typeface="Calibri Light" panose="020F0302020204030204" pitchFamily="34" charset="0"/>
              </a:defRPr>
            </a:lvl1pPr>
          </a:lstStyle>
          <a:p>
            <a:pPr lvl="0"/>
            <a:r>
              <a:rPr lang="de-DE" dirty="0" smtClean="0"/>
              <a:t>Inhalte hier einfügen</a:t>
            </a:r>
          </a:p>
        </p:txBody>
      </p:sp>
      <p:sp>
        <p:nvSpPr>
          <p:cNvPr id="11" name="Rechteck 10"/>
          <p:cNvSpPr/>
          <p:nvPr userDrawn="1"/>
        </p:nvSpPr>
        <p:spPr>
          <a:xfrm>
            <a:off x="1032566" y="1821827"/>
            <a:ext cx="725939" cy="36000"/>
          </a:xfrm>
          <a:prstGeom prst="rect">
            <a:avLst/>
          </a:prstGeom>
          <a:solidFill>
            <a:srgbClr val="004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04D3D"/>
              </a:solidFill>
            </a:endParaRPr>
          </a:p>
        </p:txBody>
      </p:sp>
      <p:sp>
        <p:nvSpPr>
          <p:cNvPr id="12" name="Slide Number Placeholder 13">
            <a:extLst>
              <a:ext uri="{FF2B5EF4-FFF2-40B4-BE49-F238E27FC236}">
                <a16:creationId xmlns:a16="http://schemas.microsoft.com/office/drawing/2014/main" id="{F5D91E6B-55B5-4092-AD3B-F7E1FD004599}"/>
              </a:ext>
            </a:extLst>
          </p:cNvPr>
          <p:cNvSpPr txBox="1">
            <a:spLocks/>
          </p:cNvSpPr>
          <p:nvPr userDrawn="1"/>
        </p:nvSpPr>
        <p:spPr>
          <a:xfrm>
            <a:off x="83529" y="6446123"/>
            <a:ext cx="660686" cy="231186"/>
          </a:xfrm>
          <a:prstGeom prst="rect">
            <a:avLst/>
          </a:prstGeom>
        </p:spPr>
        <p:txBody>
          <a:bodyPr/>
          <a:lstStyle>
            <a:defPPr>
              <a:defRPr lang="en-US"/>
            </a:defPPr>
            <a:lvl1pPr marL="0" algn="ctr" defTabSz="914400" rtl="0" eaLnBrk="1" latinLnBrk="0" hangingPunct="1">
              <a:defRPr sz="900" b="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16DC5D-D40D-4185-900D-7107343138F8}" type="slidenum">
              <a:rPr lang="en-US" sz="1000" smtClean="0">
                <a:latin typeface="Calibri Light" panose="020F0302020204030204" pitchFamily="34" charset="0"/>
                <a:cs typeface="Calibri Light" panose="020F0302020204030204" pitchFamily="34" charset="0"/>
              </a:rPr>
              <a:pPr/>
              <a:t>‹Nr.›</a:t>
            </a:fld>
            <a:endParaRPr lang="en-US" sz="1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03898064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2" pos="648">
          <p15:clr>
            <a:srgbClr val="FBAE40"/>
          </p15:clr>
        </p15:guide>
        <p15:guide id="4" orient="horz" pos="1152">
          <p15:clr>
            <a:srgbClr val="FBAE40"/>
          </p15:clr>
        </p15:guide>
        <p15:guide id="5" orient="horz" pos="180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mmary">
    <p:bg>
      <p:bgPr>
        <a:solidFill>
          <a:schemeClr val="tx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D6FA74B-53F8-584F-85D3-47FB14D40E73}"/>
              </a:ext>
            </a:extLst>
          </p:cNvPr>
          <p:cNvSpPr>
            <a:spLocks noGrp="1"/>
          </p:cNvSpPr>
          <p:nvPr>
            <p:ph type="title"/>
          </p:nvPr>
        </p:nvSpPr>
        <p:spPr>
          <a:xfrm>
            <a:off x="1028699" y="999068"/>
            <a:ext cx="9557439" cy="645284"/>
          </a:xfrm>
          <a:prstGeom prst="rect">
            <a:avLst/>
          </a:prstGeom>
        </p:spPr>
        <p:txBody>
          <a:bodyPr lIns="0" tIns="0" rIns="0" bIns="0" anchor="b"/>
          <a:lstStyle>
            <a:lvl1pPr>
              <a:defRPr sz="3800" b="0">
                <a:solidFill>
                  <a:srgbClr val="004D3D"/>
                </a:solidFill>
                <a:latin typeface="+mj-lt"/>
                <a:cs typeface="Calibri" panose="020F0502020204030204" pitchFamily="34" charset="0"/>
              </a:defRPr>
            </a:lvl1pPr>
          </a:lstStyle>
          <a:p>
            <a:r>
              <a:rPr lang="de-DE" dirty="0" smtClean="0"/>
              <a:t>Titelmasterformat durch Klicken bearbeiten</a:t>
            </a:r>
            <a:endParaRPr lang="en-US" dirty="0"/>
          </a:p>
        </p:txBody>
      </p:sp>
      <p:sp>
        <p:nvSpPr>
          <p:cNvPr id="3" name="Text Placeholder 2">
            <a:extLst>
              <a:ext uri="{FF2B5EF4-FFF2-40B4-BE49-F238E27FC236}">
                <a16:creationId xmlns:a16="http://schemas.microsoft.com/office/drawing/2014/main" id="{BC8921E4-02B0-3748-9844-933F710058FA}"/>
              </a:ext>
            </a:extLst>
          </p:cNvPr>
          <p:cNvSpPr>
            <a:spLocks noGrp="1"/>
          </p:cNvSpPr>
          <p:nvPr>
            <p:ph type="body" sz="quarter" idx="10" hasCustomPrompt="1"/>
          </p:nvPr>
        </p:nvSpPr>
        <p:spPr>
          <a:xfrm>
            <a:off x="1034487" y="2269840"/>
            <a:ext cx="4876800" cy="3825952"/>
          </a:xfrm>
          <a:prstGeom prst="rect">
            <a:avLst/>
          </a:prstGeom>
        </p:spPr>
        <p:txBody>
          <a:bodyPr/>
          <a:lstStyle>
            <a:lvl1pPr>
              <a:buNone/>
              <a:defRPr sz="1800" baseline="0">
                <a:solidFill>
                  <a:srgbClr val="004D3D"/>
                </a:solidFill>
                <a:latin typeface="+mn-lt"/>
                <a:cs typeface="Calibri Light" panose="020F0302020204030204" pitchFamily="34" charset="0"/>
              </a:defRPr>
            </a:lvl1pPr>
          </a:lstStyle>
          <a:p>
            <a:pPr lvl="0"/>
            <a:r>
              <a:rPr lang="de-DE" dirty="0" smtClean="0"/>
              <a:t>Inhalten hinzufügen</a:t>
            </a:r>
          </a:p>
        </p:txBody>
      </p:sp>
      <p:sp>
        <p:nvSpPr>
          <p:cNvPr id="16" name="Text Placeholder 2">
            <a:extLst>
              <a:ext uri="{FF2B5EF4-FFF2-40B4-BE49-F238E27FC236}">
                <a16:creationId xmlns:a16="http://schemas.microsoft.com/office/drawing/2014/main" id="{43048678-0BD6-C448-8690-BD61FC60950D}"/>
              </a:ext>
            </a:extLst>
          </p:cNvPr>
          <p:cNvSpPr>
            <a:spLocks noGrp="1"/>
          </p:cNvSpPr>
          <p:nvPr>
            <p:ph type="body" sz="quarter" idx="11" hasCustomPrompt="1"/>
          </p:nvPr>
        </p:nvSpPr>
        <p:spPr>
          <a:xfrm>
            <a:off x="6248400" y="2286000"/>
            <a:ext cx="4876800" cy="2746375"/>
          </a:xfrm>
          <a:prstGeom prst="rect">
            <a:avLst/>
          </a:prstGeom>
        </p:spPr>
        <p:txBody>
          <a:bodyPr/>
          <a:lstStyle>
            <a:lvl1pPr>
              <a:buNone/>
              <a:defRPr sz="1800">
                <a:solidFill>
                  <a:srgbClr val="004D3D"/>
                </a:solidFill>
                <a:latin typeface="+mn-lt"/>
                <a:cs typeface="Calibri Light" panose="020F0302020204030204" pitchFamily="34" charset="0"/>
              </a:defRPr>
            </a:lvl1pPr>
          </a:lstStyle>
          <a:p>
            <a:pPr lvl="0"/>
            <a:r>
              <a:rPr lang="de-DE" dirty="0" smtClean="0"/>
              <a:t>Inhalte hinzufügen</a:t>
            </a:r>
          </a:p>
        </p:txBody>
      </p:sp>
      <p:sp>
        <p:nvSpPr>
          <p:cNvPr id="7" name="Rechteck 6"/>
          <p:cNvSpPr/>
          <p:nvPr userDrawn="1"/>
        </p:nvSpPr>
        <p:spPr>
          <a:xfrm>
            <a:off x="1032566" y="1821827"/>
            <a:ext cx="725939" cy="36000"/>
          </a:xfrm>
          <a:prstGeom prst="rect">
            <a:avLst/>
          </a:prstGeom>
          <a:solidFill>
            <a:srgbClr val="004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04D3D"/>
              </a:solidFill>
            </a:endParaRPr>
          </a:p>
        </p:txBody>
      </p:sp>
      <p:sp>
        <p:nvSpPr>
          <p:cNvPr id="8" name="Slide Number Placeholder 13">
            <a:extLst>
              <a:ext uri="{FF2B5EF4-FFF2-40B4-BE49-F238E27FC236}">
                <a16:creationId xmlns:a16="http://schemas.microsoft.com/office/drawing/2014/main" id="{F5D91E6B-55B5-4092-AD3B-F7E1FD004599}"/>
              </a:ext>
            </a:extLst>
          </p:cNvPr>
          <p:cNvSpPr txBox="1">
            <a:spLocks/>
          </p:cNvSpPr>
          <p:nvPr userDrawn="1"/>
        </p:nvSpPr>
        <p:spPr>
          <a:xfrm>
            <a:off x="83529" y="6446123"/>
            <a:ext cx="660686" cy="231186"/>
          </a:xfrm>
          <a:prstGeom prst="rect">
            <a:avLst/>
          </a:prstGeom>
        </p:spPr>
        <p:txBody>
          <a:bodyPr/>
          <a:lstStyle>
            <a:defPPr>
              <a:defRPr lang="en-US"/>
            </a:defPPr>
            <a:lvl1pPr marL="0" algn="ctr" defTabSz="914400" rtl="0" eaLnBrk="1" latinLnBrk="0" hangingPunct="1">
              <a:defRPr sz="900" b="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16DC5D-D40D-4185-900D-7107343138F8}" type="slidenum">
              <a:rPr lang="en-US" sz="1000" smtClean="0">
                <a:latin typeface="Calibri Light" panose="020F0302020204030204" pitchFamily="34" charset="0"/>
                <a:cs typeface="Calibri Light" panose="020F0302020204030204" pitchFamily="34" charset="0"/>
              </a:rPr>
              <a:pPr/>
              <a:t>‹Nr.›</a:t>
            </a:fld>
            <a:endParaRPr lang="en-US" sz="1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33388974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2" pos="648">
          <p15:clr>
            <a:srgbClr val="FBAE40"/>
          </p15:clr>
        </p15:guide>
        <p15:guide id="4" orient="horz" pos="1152">
          <p15:clr>
            <a:srgbClr val="FBAE40"/>
          </p15:clr>
        </p15:guide>
        <p15:guide id="5" orient="horz" pos="14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35C0DBA-B958-984A-8540-551D3604D6D8}"/>
              </a:ext>
            </a:extLst>
          </p:cNvPr>
          <p:cNvSpPr>
            <a:spLocks noGrp="1"/>
          </p:cNvSpPr>
          <p:nvPr>
            <p:ph type="title" hasCustomPrompt="1"/>
          </p:nvPr>
        </p:nvSpPr>
        <p:spPr>
          <a:xfrm>
            <a:off x="6257106" y="999068"/>
            <a:ext cx="5482312" cy="645284"/>
          </a:xfrm>
          <a:prstGeom prst="rect">
            <a:avLst/>
          </a:prstGeom>
        </p:spPr>
        <p:txBody>
          <a:bodyPr lIns="0" tIns="0" rIns="0" bIns="0" anchor="b"/>
          <a:lstStyle>
            <a:lvl1pPr>
              <a:defRPr sz="3800" b="0">
                <a:solidFill>
                  <a:srgbClr val="004D3D"/>
                </a:solidFill>
                <a:latin typeface="+mj-lt"/>
                <a:cs typeface="Calibri" panose="020F0502020204030204" pitchFamily="34" charset="0"/>
              </a:defRPr>
            </a:lvl1pPr>
          </a:lstStyle>
          <a:p>
            <a:r>
              <a:rPr lang="de-DE" dirty="0" smtClean="0"/>
              <a:t>Titel durch Klicken bearbeiten</a:t>
            </a:r>
            <a:endParaRPr lang="en-US" dirty="0"/>
          </a:p>
        </p:txBody>
      </p:sp>
      <p:sp>
        <p:nvSpPr>
          <p:cNvPr id="4" name="Picture Placeholder 3">
            <a:extLst>
              <a:ext uri="{FF2B5EF4-FFF2-40B4-BE49-F238E27FC236}">
                <a16:creationId xmlns:a16="http://schemas.microsoft.com/office/drawing/2014/main" id="{141785DC-164D-344A-8D61-85C59CABECCD}"/>
              </a:ext>
            </a:extLst>
          </p:cNvPr>
          <p:cNvSpPr>
            <a:spLocks noGrp="1"/>
          </p:cNvSpPr>
          <p:nvPr>
            <p:ph type="pic" sz="quarter" idx="10"/>
          </p:nvPr>
        </p:nvSpPr>
        <p:spPr>
          <a:xfrm>
            <a:off x="914400" y="1011607"/>
            <a:ext cx="4837176" cy="4837176"/>
          </a:xfrm>
          <a:prstGeom prst="rect">
            <a:avLst/>
          </a:prstGeom>
          <a:solidFill>
            <a:srgbClr val="004D3D"/>
          </a:solidFill>
        </p:spPr>
        <p:txBody>
          <a:bodyPr/>
          <a:lstStyle>
            <a:lvl1pPr marL="0" indent="0">
              <a:buNone/>
              <a:defRPr sz="1800">
                <a:solidFill>
                  <a:srgbClr val="004D3D"/>
                </a:solidFill>
                <a:latin typeface="Calibri Light" panose="020F0302020204030204" pitchFamily="34" charset="0"/>
                <a:cs typeface="Calibri Light" panose="020F0302020204030204" pitchFamily="34" charset="0"/>
              </a:defRPr>
            </a:lvl1pPr>
          </a:lstStyle>
          <a:p>
            <a:r>
              <a:rPr lang="de-DE" dirty="0" smtClean="0"/>
              <a:t>Bild durch Klicken auf Symbol hinzufügen</a:t>
            </a:r>
            <a:endParaRPr lang="en-US" dirty="0"/>
          </a:p>
        </p:txBody>
      </p:sp>
      <p:sp>
        <p:nvSpPr>
          <p:cNvPr id="7" name="Rechteck 6"/>
          <p:cNvSpPr/>
          <p:nvPr userDrawn="1"/>
        </p:nvSpPr>
        <p:spPr>
          <a:xfrm>
            <a:off x="6316409" y="1821827"/>
            <a:ext cx="725939" cy="36000"/>
          </a:xfrm>
          <a:prstGeom prst="rect">
            <a:avLst/>
          </a:prstGeom>
          <a:solidFill>
            <a:srgbClr val="004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04D3D"/>
              </a:solidFill>
            </a:endParaRPr>
          </a:p>
        </p:txBody>
      </p:sp>
      <p:sp>
        <p:nvSpPr>
          <p:cNvPr id="8" name="Slide Number Placeholder 13">
            <a:extLst>
              <a:ext uri="{FF2B5EF4-FFF2-40B4-BE49-F238E27FC236}">
                <a16:creationId xmlns:a16="http://schemas.microsoft.com/office/drawing/2014/main" id="{F5D91E6B-55B5-4092-AD3B-F7E1FD004599}"/>
              </a:ext>
            </a:extLst>
          </p:cNvPr>
          <p:cNvSpPr txBox="1">
            <a:spLocks/>
          </p:cNvSpPr>
          <p:nvPr userDrawn="1"/>
        </p:nvSpPr>
        <p:spPr>
          <a:xfrm>
            <a:off x="83529" y="6446123"/>
            <a:ext cx="660686" cy="231186"/>
          </a:xfrm>
          <a:prstGeom prst="rect">
            <a:avLst/>
          </a:prstGeom>
        </p:spPr>
        <p:txBody>
          <a:bodyPr/>
          <a:lstStyle>
            <a:defPPr>
              <a:defRPr lang="en-US"/>
            </a:defPPr>
            <a:lvl1pPr marL="0" algn="ctr" defTabSz="914400" rtl="0" eaLnBrk="1" latinLnBrk="0" hangingPunct="1">
              <a:defRPr sz="900" b="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16DC5D-D40D-4185-900D-7107343138F8}" type="slidenum">
              <a:rPr lang="en-US" sz="1000" smtClean="0"/>
              <a:pPr/>
              <a:t>‹Nr.›</a:t>
            </a:fld>
            <a:endParaRPr lang="en-US" sz="1000" dirty="0"/>
          </a:p>
        </p:txBody>
      </p:sp>
      <p:sp>
        <p:nvSpPr>
          <p:cNvPr id="9" name="Text Placeholder 2">
            <a:extLst>
              <a:ext uri="{FF2B5EF4-FFF2-40B4-BE49-F238E27FC236}">
                <a16:creationId xmlns:a16="http://schemas.microsoft.com/office/drawing/2014/main" id="{43048678-0BD6-C448-8690-BD61FC60950D}"/>
              </a:ext>
            </a:extLst>
          </p:cNvPr>
          <p:cNvSpPr>
            <a:spLocks noGrp="1"/>
          </p:cNvSpPr>
          <p:nvPr>
            <p:ph type="body" sz="quarter" idx="11" hasCustomPrompt="1"/>
          </p:nvPr>
        </p:nvSpPr>
        <p:spPr>
          <a:xfrm>
            <a:off x="6191250" y="2286000"/>
            <a:ext cx="4876800" cy="2746375"/>
          </a:xfrm>
          <a:prstGeom prst="rect">
            <a:avLst/>
          </a:prstGeom>
        </p:spPr>
        <p:txBody>
          <a:bodyPr/>
          <a:lstStyle>
            <a:lvl1pPr>
              <a:buNone/>
              <a:defRPr sz="1800">
                <a:solidFill>
                  <a:srgbClr val="004D3D"/>
                </a:solidFill>
                <a:latin typeface="+mn-lt"/>
                <a:cs typeface="Calibri Light" panose="020F0302020204030204" pitchFamily="34" charset="0"/>
              </a:defRPr>
            </a:lvl1pPr>
          </a:lstStyle>
          <a:p>
            <a:pPr lvl="0"/>
            <a:r>
              <a:rPr lang="de-DE" dirty="0" smtClean="0"/>
              <a:t>Text hinzufügen</a:t>
            </a:r>
          </a:p>
        </p:txBody>
      </p:sp>
    </p:spTree>
    <p:extLst>
      <p:ext uri="{BB962C8B-B14F-4D97-AF65-F5344CB8AC3E}">
        <p14:creationId xmlns:p14="http://schemas.microsoft.com/office/powerpoint/2010/main" val="121854158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2" pos="648">
          <p15:clr>
            <a:srgbClr val="FBAE40"/>
          </p15:clr>
        </p15:guide>
        <p15:guide id="4" orient="horz" pos="1152">
          <p15:clr>
            <a:srgbClr val="FBAE40"/>
          </p15:clr>
        </p15:guide>
        <p15:guide id="5" orient="horz" pos="14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meline">
    <p:bg>
      <p:bgRef idx="1001">
        <a:schemeClr val="bg2"/>
      </p:bgRef>
    </p:bg>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A116A2E3-682D-BD4F-9FC9-4546B0C9A186}"/>
              </a:ext>
            </a:extLst>
          </p:cNvPr>
          <p:cNvSpPr>
            <a:spLocks noGrp="1"/>
          </p:cNvSpPr>
          <p:nvPr>
            <p:ph type="title" hasCustomPrompt="1"/>
          </p:nvPr>
        </p:nvSpPr>
        <p:spPr>
          <a:xfrm>
            <a:off x="1028699" y="999068"/>
            <a:ext cx="10216105" cy="645284"/>
          </a:xfrm>
          <a:prstGeom prst="rect">
            <a:avLst/>
          </a:prstGeom>
        </p:spPr>
        <p:txBody>
          <a:bodyPr lIns="0" tIns="0" rIns="0" bIns="0" anchor="b"/>
          <a:lstStyle>
            <a:lvl1pPr>
              <a:defRPr sz="3800" b="0">
                <a:solidFill>
                  <a:schemeClr val="tx1"/>
                </a:solidFill>
                <a:latin typeface="+mj-lt"/>
                <a:cs typeface="Calibri" panose="020F0502020204030204" pitchFamily="34" charset="0"/>
              </a:defRPr>
            </a:lvl1pPr>
          </a:lstStyle>
          <a:p>
            <a:r>
              <a:rPr lang="de-DE" dirty="0" smtClean="0"/>
              <a:t>Schlussfolie</a:t>
            </a:r>
            <a:endParaRPr lang="en-US" dirty="0"/>
          </a:p>
        </p:txBody>
      </p:sp>
      <p:sp>
        <p:nvSpPr>
          <p:cNvPr id="17" name="Textfeld 16"/>
          <p:cNvSpPr txBox="1"/>
          <p:nvPr userDrawn="1"/>
        </p:nvSpPr>
        <p:spPr>
          <a:xfrm>
            <a:off x="947063" y="6435673"/>
            <a:ext cx="5465460" cy="246221"/>
          </a:xfrm>
          <a:prstGeom prst="rect">
            <a:avLst/>
          </a:prstGeom>
          <a:noFill/>
        </p:spPr>
        <p:txBody>
          <a:bodyPr wrap="square" rtlCol="0">
            <a:spAutoFit/>
          </a:bodyPr>
          <a:lstStyle/>
          <a:p>
            <a:r>
              <a:rPr lang="de-DE" sz="1000" b="0" dirty="0" smtClean="0">
                <a:solidFill>
                  <a:schemeClr val="tx1"/>
                </a:solidFill>
                <a:latin typeface="+mj-lt"/>
              </a:rPr>
              <a:t>Hochschule für nachhaltige Entwicklung Eberswalde (HNEE) </a:t>
            </a:r>
            <a:endParaRPr lang="de-DE" sz="1000" b="0" dirty="0">
              <a:solidFill>
                <a:schemeClr val="tx1"/>
              </a:solidFill>
              <a:latin typeface="+mj-lt"/>
            </a:endParaRPr>
          </a:p>
        </p:txBody>
      </p:sp>
      <p:cxnSp>
        <p:nvCxnSpPr>
          <p:cNvPr id="18" name="Gerade Verbindung 17"/>
          <p:cNvCxnSpPr/>
          <p:nvPr userDrawn="1"/>
        </p:nvCxnSpPr>
        <p:spPr>
          <a:xfrm>
            <a:off x="1037344" y="6693468"/>
            <a:ext cx="3629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hteck 20"/>
          <p:cNvSpPr/>
          <p:nvPr userDrawn="1"/>
        </p:nvSpPr>
        <p:spPr>
          <a:xfrm>
            <a:off x="1067960" y="1821827"/>
            <a:ext cx="725939"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04D3D"/>
              </a:solidFill>
            </a:endParaRPr>
          </a:p>
        </p:txBody>
      </p:sp>
      <p:sp>
        <p:nvSpPr>
          <p:cNvPr id="16" name="Slide Number Placeholder 13">
            <a:extLst>
              <a:ext uri="{FF2B5EF4-FFF2-40B4-BE49-F238E27FC236}">
                <a16:creationId xmlns:a16="http://schemas.microsoft.com/office/drawing/2014/main" id="{F5D91E6B-55B5-4092-AD3B-F7E1FD004599}"/>
              </a:ext>
            </a:extLst>
          </p:cNvPr>
          <p:cNvSpPr txBox="1">
            <a:spLocks/>
          </p:cNvSpPr>
          <p:nvPr userDrawn="1"/>
        </p:nvSpPr>
        <p:spPr>
          <a:xfrm>
            <a:off x="83529" y="6435673"/>
            <a:ext cx="660686" cy="231186"/>
          </a:xfrm>
          <a:prstGeom prst="rect">
            <a:avLst/>
          </a:prstGeom>
        </p:spPr>
        <p:txBody>
          <a:bodyPr/>
          <a:lstStyle>
            <a:defPPr>
              <a:defRPr lang="en-US"/>
            </a:defPPr>
            <a:lvl1pPr marL="0" algn="ctr" defTabSz="914400" rtl="0" eaLnBrk="1" latinLnBrk="0" hangingPunct="1">
              <a:defRPr sz="900" b="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16DC5D-D40D-4185-900D-7107343138F8}" type="slidenum">
              <a:rPr lang="en-US" smtClean="0"/>
              <a:pPr/>
              <a:t>‹Nr.›</a:t>
            </a:fld>
            <a:endParaRPr lang="en-US" dirty="0"/>
          </a:p>
        </p:txBody>
      </p:sp>
      <p:sp>
        <p:nvSpPr>
          <p:cNvPr id="19" name="Rechteck 18"/>
          <p:cNvSpPr/>
          <p:nvPr userDrawn="1"/>
        </p:nvSpPr>
        <p:spPr>
          <a:xfrm>
            <a:off x="0" y="0"/>
            <a:ext cx="82523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Slide Number Placeholder 13">
            <a:extLst>
              <a:ext uri="{FF2B5EF4-FFF2-40B4-BE49-F238E27FC236}">
                <a16:creationId xmlns:a16="http://schemas.microsoft.com/office/drawing/2014/main" id="{F5D91E6B-55B5-4092-AD3B-F7E1FD004599}"/>
              </a:ext>
            </a:extLst>
          </p:cNvPr>
          <p:cNvSpPr txBox="1">
            <a:spLocks/>
          </p:cNvSpPr>
          <p:nvPr userDrawn="1"/>
        </p:nvSpPr>
        <p:spPr>
          <a:xfrm>
            <a:off x="89316" y="6486484"/>
            <a:ext cx="660686" cy="231186"/>
          </a:xfrm>
          <a:prstGeom prst="rect">
            <a:avLst/>
          </a:prstGeom>
        </p:spPr>
        <p:txBody>
          <a:bodyPr/>
          <a:lstStyle>
            <a:defPPr>
              <a:defRPr lang="en-US"/>
            </a:defPPr>
            <a:lvl1pPr marL="0" algn="ctr" defTabSz="914400" rtl="0" eaLnBrk="1" latinLnBrk="0" hangingPunct="1">
              <a:defRPr sz="900" b="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16DC5D-D40D-4185-900D-7107343138F8}" type="slidenum">
              <a:rPr lang="en-US" sz="1000" smtClean="0">
                <a:solidFill>
                  <a:srgbClr val="004D3D"/>
                </a:solidFill>
                <a:latin typeface="Calibri Light" panose="020F0302020204030204" pitchFamily="34" charset="0"/>
                <a:cs typeface="Calibri Light" panose="020F0302020204030204" pitchFamily="34" charset="0"/>
              </a:rPr>
              <a:pPr/>
              <a:t>‹Nr.›</a:t>
            </a:fld>
            <a:endParaRPr lang="en-US" sz="1000" dirty="0">
              <a:solidFill>
                <a:srgbClr val="004D3D"/>
              </a:solidFill>
              <a:latin typeface="Calibri Light" panose="020F0302020204030204" pitchFamily="34" charset="0"/>
              <a:cs typeface="Calibri Light" panose="020F0302020204030204" pitchFamily="34" charset="0"/>
            </a:endParaRPr>
          </a:p>
        </p:txBody>
      </p:sp>
      <p:pic>
        <p:nvPicPr>
          <p:cNvPr id="2" name="Grafik 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58961" y="186863"/>
            <a:ext cx="482976" cy="468000"/>
          </a:xfrm>
          <a:prstGeom prst="rect">
            <a:avLst/>
          </a:prstGeom>
        </p:spPr>
      </p:pic>
      <p:sp>
        <p:nvSpPr>
          <p:cNvPr id="20" name="Text Placeholder 2">
            <a:extLst>
              <a:ext uri="{FF2B5EF4-FFF2-40B4-BE49-F238E27FC236}">
                <a16:creationId xmlns:a16="http://schemas.microsoft.com/office/drawing/2014/main" id="{8BFC26CF-26CC-354C-BB60-AD3E01D575ED}"/>
              </a:ext>
            </a:extLst>
          </p:cNvPr>
          <p:cNvSpPr>
            <a:spLocks noGrp="1"/>
          </p:cNvSpPr>
          <p:nvPr>
            <p:ph type="body" sz="quarter" idx="10" hasCustomPrompt="1"/>
          </p:nvPr>
        </p:nvSpPr>
        <p:spPr>
          <a:xfrm>
            <a:off x="1023475" y="2265100"/>
            <a:ext cx="8285625" cy="2904530"/>
          </a:xfrm>
          <a:prstGeom prst="rect">
            <a:avLst/>
          </a:prstGeom>
        </p:spPr>
        <p:txBody>
          <a:bodyPr lIns="0" tIns="0" rIns="0" bIns="0"/>
          <a:lstStyle>
            <a:lvl1pPr marL="0" indent="0">
              <a:lnSpc>
                <a:spcPct val="100000"/>
              </a:lnSpc>
              <a:buNone/>
              <a:defRPr sz="2800" b="0" baseline="0">
                <a:solidFill>
                  <a:schemeClr val="tx1"/>
                </a:solidFill>
                <a:latin typeface="+mn-lt"/>
                <a:cs typeface="Calibri Light" panose="020F03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de-DE" dirty="0" smtClean="0"/>
              <a:t>Nach Möglichkeit bitte kein „Danke für Ihre Aufmerksamkeit!“. Verwenden Sie stattdessen ein inspirierendes Zitat, Foto, eine konkrete Fragestellung, eine Aufforderung oder einen zum Thema passenden interessanten Fakt. </a:t>
            </a:r>
          </a:p>
        </p:txBody>
      </p:sp>
    </p:spTree>
    <p:extLst>
      <p:ext uri="{BB962C8B-B14F-4D97-AF65-F5344CB8AC3E}">
        <p14:creationId xmlns:p14="http://schemas.microsoft.com/office/powerpoint/2010/main" val="136308143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p15:guide id="2" pos="648">
          <p15:clr>
            <a:srgbClr val="FBAE40"/>
          </p15:clr>
        </p15:guide>
        <p15:guide id="4" orient="horz" pos="1152">
          <p15:clr>
            <a:srgbClr val="FBAE40"/>
          </p15:clr>
        </p15:guide>
        <p15:guide id="5" orient="horz" pos="1440">
          <p15:clr>
            <a:srgbClr val="FBAE40"/>
          </p15:clr>
        </p15:guide>
        <p15:guide id="14" pos="148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BFC26CF-26CC-354C-BB60-AD3E01D575ED}"/>
              </a:ext>
            </a:extLst>
          </p:cNvPr>
          <p:cNvSpPr>
            <a:spLocks noGrp="1"/>
          </p:cNvSpPr>
          <p:nvPr>
            <p:ph type="body" sz="quarter" idx="10" hasCustomPrompt="1"/>
          </p:nvPr>
        </p:nvSpPr>
        <p:spPr>
          <a:xfrm>
            <a:off x="1028700" y="2286000"/>
            <a:ext cx="7810499" cy="2904530"/>
          </a:xfrm>
          <a:prstGeom prst="rect">
            <a:avLst/>
          </a:prstGeom>
        </p:spPr>
        <p:txBody>
          <a:bodyPr lIns="0" tIns="0" rIns="0" bIns="0"/>
          <a:lstStyle>
            <a:lvl1pPr marL="0" indent="0">
              <a:lnSpc>
                <a:spcPct val="100000"/>
              </a:lnSpc>
              <a:buNone/>
              <a:defRPr sz="2800">
                <a:solidFill>
                  <a:srgbClr val="004D3D"/>
                </a:solidFill>
                <a:latin typeface="+mn-lt"/>
                <a:cs typeface="Calibri Light" panose="020F03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de-DE" dirty="0" smtClean="0"/>
              <a:t>Inhalte bitte hier einfügen</a:t>
            </a:r>
          </a:p>
        </p:txBody>
      </p:sp>
      <p:sp>
        <p:nvSpPr>
          <p:cNvPr id="17" name="Title 1">
            <a:extLst>
              <a:ext uri="{FF2B5EF4-FFF2-40B4-BE49-F238E27FC236}">
                <a16:creationId xmlns:a16="http://schemas.microsoft.com/office/drawing/2014/main" id="{88BFD865-74BB-5B40-8DA8-7D7B921A75F5}"/>
              </a:ext>
            </a:extLst>
          </p:cNvPr>
          <p:cNvSpPr>
            <a:spLocks noGrp="1"/>
          </p:cNvSpPr>
          <p:nvPr>
            <p:ph type="title" hasCustomPrompt="1"/>
          </p:nvPr>
        </p:nvSpPr>
        <p:spPr>
          <a:xfrm>
            <a:off x="1023815" y="999068"/>
            <a:ext cx="7810500" cy="645284"/>
          </a:xfrm>
          <a:prstGeom prst="rect">
            <a:avLst/>
          </a:prstGeom>
        </p:spPr>
        <p:txBody>
          <a:bodyPr lIns="0" tIns="0" rIns="0" bIns="0" anchor="b"/>
          <a:lstStyle>
            <a:lvl1pPr>
              <a:defRPr sz="3800" b="0">
                <a:solidFill>
                  <a:srgbClr val="004D3D"/>
                </a:solidFill>
                <a:latin typeface="+mj-lt"/>
                <a:cs typeface="Calibri" panose="020F0502020204030204" pitchFamily="34" charset="0"/>
              </a:defRPr>
            </a:lvl1pPr>
          </a:lstStyle>
          <a:p>
            <a:r>
              <a:rPr lang="de-DE" dirty="0" smtClean="0"/>
              <a:t>Titeltext steht hier</a:t>
            </a:r>
            <a:endParaRPr lang="en-US" dirty="0"/>
          </a:p>
        </p:txBody>
      </p:sp>
      <p:sp>
        <p:nvSpPr>
          <p:cNvPr id="8" name="Rechteck 7"/>
          <p:cNvSpPr/>
          <p:nvPr userDrawn="1"/>
        </p:nvSpPr>
        <p:spPr>
          <a:xfrm>
            <a:off x="1032566" y="1821827"/>
            <a:ext cx="725939" cy="36000"/>
          </a:xfrm>
          <a:prstGeom prst="rect">
            <a:avLst/>
          </a:prstGeom>
          <a:solidFill>
            <a:srgbClr val="004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04D3D"/>
              </a:solidFill>
            </a:endParaRPr>
          </a:p>
        </p:txBody>
      </p:sp>
      <p:sp>
        <p:nvSpPr>
          <p:cNvPr id="9" name="Slide Number Placeholder 13">
            <a:extLst>
              <a:ext uri="{FF2B5EF4-FFF2-40B4-BE49-F238E27FC236}">
                <a16:creationId xmlns:a16="http://schemas.microsoft.com/office/drawing/2014/main" id="{F5D91E6B-55B5-4092-AD3B-F7E1FD004599}"/>
              </a:ext>
            </a:extLst>
          </p:cNvPr>
          <p:cNvSpPr txBox="1">
            <a:spLocks/>
          </p:cNvSpPr>
          <p:nvPr userDrawn="1"/>
        </p:nvSpPr>
        <p:spPr>
          <a:xfrm>
            <a:off x="83529" y="6446123"/>
            <a:ext cx="660686" cy="231186"/>
          </a:xfrm>
          <a:prstGeom prst="rect">
            <a:avLst/>
          </a:prstGeom>
        </p:spPr>
        <p:txBody>
          <a:bodyPr/>
          <a:lstStyle>
            <a:defPPr>
              <a:defRPr lang="en-US"/>
            </a:defPPr>
            <a:lvl1pPr marL="0" algn="ctr" defTabSz="914400" rtl="0" eaLnBrk="1" latinLnBrk="0" hangingPunct="1">
              <a:defRPr sz="900" b="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16DC5D-D40D-4185-900D-7107343138F8}" type="slidenum">
              <a:rPr lang="en-US" sz="1000" smtClean="0"/>
              <a:pPr/>
              <a:t>‹Nr.›</a:t>
            </a:fld>
            <a:endParaRPr lang="en-US" sz="1000" dirty="0"/>
          </a:p>
        </p:txBody>
      </p:sp>
    </p:spTree>
    <p:extLst>
      <p:ext uri="{BB962C8B-B14F-4D97-AF65-F5344CB8AC3E}">
        <p14:creationId xmlns:p14="http://schemas.microsoft.com/office/powerpoint/2010/main" val="48826243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2" pos="648">
          <p15:clr>
            <a:srgbClr val="FBAE40"/>
          </p15:clr>
        </p15:guide>
        <p15:guide id="4" orient="horz" pos="1152">
          <p15:clr>
            <a:srgbClr val="FBAE40"/>
          </p15:clr>
        </p15:guide>
        <p15:guide id="5" orient="horz" pos="14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BFC26CF-26CC-354C-BB60-AD3E01D575ED}"/>
              </a:ext>
            </a:extLst>
          </p:cNvPr>
          <p:cNvSpPr>
            <a:spLocks noGrp="1"/>
          </p:cNvSpPr>
          <p:nvPr>
            <p:ph type="body" sz="quarter" idx="10" hasCustomPrompt="1"/>
          </p:nvPr>
        </p:nvSpPr>
        <p:spPr>
          <a:xfrm>
            <a:off x="1028700" y="2286000"/>
            <a:ext cx="7810499" cy="2904530"/>
          </a:xfrm>
          <a:prstGeom prst="rect">
            <a:avLst/>
          </a:prstGeom>
        </p:spPr>
        <p:txBody>
          <a:bodyPr lIns="0" tIns="0" rIns="0" bIns="0"/>
          <a:lstStyle>
            <a:lvl1pPr marL="0" indent="0">
              <a:lnSpc>
                <a:spcPct val="100000"/>
              </a:lnSpc>
              <a:buNone/>
              <a:defRPr sz="2800">
                <a:solidFill>
                  <a:srgbClr val="004D3D"/>
                </a:solidFill>
                <a:latin typeface="+mn-lt"/>
                <a:cs typeface="Calibri Light" panose="020F03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de-DE" dirty="0" smtClean="0"/>
              <a:t>Inhalte bitte hier einfügen</a:t>
            </a:r>
          </a:p>
        </p:txBody>
      </p:sp>
      <p:sp>
        <p:nvSpPr>
          <p:cNvPr id="17" name="Title 1">
            <a:extLst>
              <a:ext uri="{FF2B5EF4-FFF2-40B4-BE49-F238E27FC236}">
                <a16:creationId xmlns:a16="http://schemas.microsoft.com/office/drawing/2014/main" id="{88BFD865-74BB-5B40-8DA8-7D7B921A75F5}"/>
              </a:ext>
            </a:extLst>
          </p:cNvPr>
          <p:cNvSpPr>
            <a:spLocks noGrp="1"/>
          </p:cNvSpPr>
          <p:nvPr>
            <p:ph type="title" hasCustomPrompt="1"/>
          </p:nvPr>
        </p:nvSpPr>
        <p:spPr>
          <a:xfrm>
            <a:off x="1022689" y="999068"/>
            <a:ext cx="7810500" cy="645284"/>
          </a:xfrm>
          <a:prstGeom prst="rect">
            <a:avLst/>
          </a:prstGeom>
        </p:spPr>
        <p:txBody>
          <a:bodyPr lIns="0" tIns="0" rIns="0" bIns="0" anchor="b"/>
          <a:lstStyle>
            <a:lvl1pPr>
              <a:defRPr sz="3800" b="0">
                <a:solidFill>
                  <a:srgbClr val="004D3D"/>
                </a:solidFill>
                <a:latin typeface="+mj-lt"/>
                <a:cs typeface="Calibri" panose="020F0502020204030204" pitchFamily="34" charset="0"/>
              </a:defRPr>
            </a:lvl1pPr>
          </a:lstStyle>
          <a:p>
            <a:r>
              <a:rPr lang="de-DE" dirty="0" smtClean="0"/>
              <a:t>Titeltext steht hier</a:t>
            </a:r>
            <a:endParaRPr lang="en-US" dirty="0"/>
          </a:p>
        </p:txBody>
      </p:sp>
      <p:sp>
        <p:nvSpPr>
          <p:cNvPr id="12" name="Rechteck 11"/>
          <p:cNvSpPr/>
          <p:nvPr userDrawn="1"/>
        </p:nvSpPr>
        <p:spPr>
          <a:xfrm>
            <a:off x="1067960" y="1821827"/>
            <a:ext cx="725939" cy="6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userDrawn="1"/>
        </p:nvSpPr>
        <p:spPr>
          <a:xfrm>
            <a:off x="1032566" y="1821827"/>
            <a:ext cx="725939" cy="36000"/>
          </a:xfrm>
          <a:prstGeom prst="rect">
            <a:avLst/>
          </a:prstGeom>
          <a:solidFill>
            <a:srgbClr val="004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04D3D"/>
              </a:solidFill>
            </a:endParaRPr>
          </a:p>
        </p:txBody>
      </p:sp>
      <p:sp>
        <p:nvSpPr>
          <p:cNvPr id="11" name="Slide Number Placeholder 13">
            <a:extLst>
              <a:ext uri="{FF2B5EF4-FFF2-40B4-BE49-F238E27FC236}">
                <a16:creationId xmlns:a16="http://schemas.microsoft.com/office/drawing/2014/main" id="{F5D91E6B-55B5-4092-AD3B-F7E1FD004599}"/>
              </a:ext>
            </a:extLst>
          </p:cNvPr>
          <p:cNvSpPr txBox="1">
            <a:spLocks/>
          </p:cNvSpPr>
          <p:nvPr userDrawn="1"/>
        </p:nvSpPr>
        <p:spPr>
          <a:xfrm>
            <a:off x="83529" y="6446123"/>
            <a:ext cx="660686" cy="231186"/>
          </a:xfrm>
          <a:prstGeom prst="rect">
            <a:avLst/>
          </a:prstGeom>
        </p:spPr>
        <p:txBody>
          <a:bodyPr/>
          <a:lstStyle>
            <a:defPPr>
              <a:defRPr lang="en-US"/>
            </a:defPPr>
            <a:lvl1pPr marL="0" algn="ctr" defTabSz="914400" rtl="0" eaLnBrk="1" latinLnBrk="0" hangingPunct="1">
              <a:defRPr sz="900" b="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16DC5D-D40D-4185-900D-7107343138F8}" type="slidenum">
              <a:rPr lang="en-US" sz="1000" smtClean="0">
                <a:latin typeface="Calibri Light" panose="020F0302020204030204" pitchFamily="34" charset="0"/>
                <a:cs typeface="Calibri Light" panose="020F0302020204030204" pitchFamily="34" charset="0"/>
              </a:rPr>
              <a:pPr/>
              <a:t>‹Nr.›</a:t>
            </a:fld>
            <a:endParaRPr lang="en-US" sz="1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71163122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2" pos="648">
          <p15:clr>
            <a:srgbClr val="FBAE40"/>
          </p15:clr>
        </p15:guide>
        <p15:guide id="4" orient="horz" pos="1152" userDrawn="1">
          <p15:clr>
            <a:srgbClr val="FBAE40"/>
          </p15:clr>
        </p15:guide>
        <p15:guide id="5" orient="horz" pos="14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35C0DBA-B958-984A-8540-551D3604D6D8}"/>
              </a:ext>
            </a:extLst>
          </p:cNvPr>
          <p:cNvSpPr>
            <a:spLocks noGrp="1"/>
          </p:cNvSpPr>
          <p:nvPr>
            <p:ph type="title" hasCustomPrompt="1"/>
          </p:nvPr>
        </p:nvSpPr>
        <p:spPr>
          <a:xfrm>
            <a:off x="1028699" y="999068"/>
            <a:ext cx="6280713" cy="645284"/>
          </a:xfrm>
          <a:prstGeom prst="rect">
            <a:avLst/>
          </a:prstGeom>
        </p:spPr>
        <p:txBody>
          <a:bodyPr lIns="0" tIns="0" rIns="0" bIns="0" anchor="b"/>
          <a:lstStyle>
            <a:lvl1pPr>
              <a:defRPr sz="3800" b="0">
                <a:solidFill>
                  <a:srgbClr val="004D3D"/>
                </a:solidFill>
                <a:latin typeface="+mj-lt"/>
                <a:cs typeface="Calibri" panose="020F0502020204030204" pitchFamily="34" charset="0"/>
              </a:defRPr>
            </a:lvl1pPr>
          </a:lstStyle>
          <a:p>
            <a:r>
              <a:rPr lang="de-DE" dirty="0" smtClean="0"/>
              <a:t>Titel durch Klicken bearbeiten</a:t>
            </a:r>
            <a:endParaRPr lang="en-US" dirty="0"/>
          </a:p>
        </p:txBody>
      </p:sp>
      <p:sp>
        <p:nvSpPr>
          <p:cNvPr id="11" name="Rechteck 10"/>
          <p:cNvSpPr/>
          <p:nvPr userDrawn="1"/>
        </p:nvSpPr>
        <p:spPr>
          <a:xfrm>
            <a:off x="1032566" y="1821827"/>
            <a:ext cx="725939" cy="36000"/>
          </a:xfrm>
          <a:prstGeom prst="rect">
            <a:avLst/>
          </a:prstGeom>
          <a:solidFill>
            <a:srgbClr val="004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04D3D"/>
              </a:solidFill>
            </a:endParaRPr>
          </a:p>
        </p:txBody>
      </p:sp>
      <p:sp>
        <p:nvSpPr>
          <p:cNvPr id="12" name="Slide Number Placeholder 13">
            <a:extLst>
              <a:ext uri="{FF2B5EF4-FFF2-40B4-BE49-F238E27FC236}">
                <a16:creationId xmlns:a16="http://schemas.microsoft.com/office/drawing/2014/main" id="{F5D91E6B-55B5-4092-AD3B-F7E1FD004599}"/>
              </a:ext>
            </a:extLst>
          </p:cNvPr>
          <p:cNvSpPr txBox="1">
            <a:spLocks/>
          </p:cNvSpPr>
          <p:nvPr userDrawn="1"/>
        </p:nvSpPr>
        <p:spPr>
          <a:xfrm>
            <a:off x="83529" y="6446123"/>
            <a:ext cx="660686" cy="231186"/>
          </a:xfrm>
          <a:prstGeom prst="rect">
            <a:avLst/>
          </a:prstGeom>
        </p:spPr>
        <p:txBody>
          <a:bodyPr/>
          <a:lstStyle>
            <a:defPPr>
              <a:defRPr lang="en-US"/>
            </a:defPPr>
            <a:lvl1pPr marL="0" algn="ctr" defTabSz="914400" rtl="0" eaLnBrk="1" latinLnBrk="0" hangingPunct="1">
              <a:defRPr sz="900" b="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16DC5D-D40D-4185-900D-7107343138F8}" type="slidenum">
              <a:rPr lang="en-US" sz="1000" smtClean="0">
                <a:latin typeface="Calibri Light" panose="020F0302020204030204" pitchFamily="34" charset="0"/>
                <a:cs typeface="Calibri Light" panose="020F0302020204030204" pitchFamily="34" charset="0"/>
              </a:rPr>
              <a:pPr/>
              <a:t>‹Nr.›</a:t>
            </a:fld>
            <a:endParaRPr lang="en-US" sz="1000" dirty="0">
              <a:latin typeface="Calibri Light" panose="020F0302020204030204" pitchFamily="34" charset="0"/>
              <a:cs typeface="Calibri Light" panose="020F0302020204030204" pitchFamily="34" charset="0"/>
            </a:endParaRPr>
          </a:p>
        </p:txBody>
      </p:sp>
      <p:sp>
        <p:nvSpPr>
          <p:cNvPr id="13" name="Bildplatzhalter 19">
            <a:extLst>
              <a:ext uri="{FF2B5EF4-FFF2-40B4-BE49-F238E27FC236}">
                <a16:creationId xmlns:a16="http://schemas.microsoft.com/office/drawing/2014/main" id="{DD856098-3659-4A6F-B23D-17F2B2D4A169}"/>
              </a:ext>
            </a:extLst>
          </p:cNvPr>
          <p:cNvSpPr>
            <a:spLocks noGrp="1"/>
          </p:cNvSpPr>
          <p:nvPr>
            <p:ph type="pic" sz="quarter" idx="10"/>
          </p:nvPr>
        </p:nvSpPr>
        <p:spPr>
          <a:xfrm>
            <a:off x="7419469" y="1910351"/>
            <a:ext cx="4320000" cy="4320000"/>
          </a:xfrm>
          <a:prstGeom prst="ellipse">
            <a:avLst/>
          </a:prstGeom>
          <a:solidFill>
            <a:schemeClr val="bg1"/>
          </a:solidFill>
          <a:ln>
            <a:noFill/>
          </a:ln>
        </p:spPr>
        <p:txBody>
          <a:bodyPr wrap="square">
            <a:noAutofit/>
          </a:bodyPr>
          <a:lstStyle>
            <a:lvl1pPr>
              <a:defRPr sz="300">
                <a:solidFill>
                  <a:schemeClr val="bg1"/>
                </a:solidFill>
              </a:defRPr>
            </a:lvl1pPr>
          </a:lstStyle>
          <a:p>
            <a:r>
              <a:rPr lang="de-DE" dirty="0" smtClean="0"/>
              <a:t>Bild durch Klicken auf Symbol hinzufügen</a:t>
            </a:r>
            <a:endParaRPr lang="de-DE" dirty="0"/>
          </a:p>
        </p:txBody>
      </p:sp>
      <p:sp>
        <p:nvSpPr>
          <p:cNvPr id="8" name="Text Placeholder 2">
            <a:extLst>
              <a:ext uri="{FF2B5EF4-FFF2-40B4-BE49-F238E27FC236}">
                <a16:creationId xmlns:a16="http://schemas.microsoft.com/office/drawing/2014/main" id="{8BFC26CF-26CC-354C-BB60-AD3E01D575ED}"/>
              </a:ext>
            </a:extLst>
          </p:cNvPr>
          <p:cNvSpPr>
            <a:spLocks noGrp="1"/>
          </p:cNvSpPr>
          <p:nvPr>
            <p:ph type="body" sz="quarter" idx="11" hasCustomPrompt="1"/>
          </p:nvPr>
        </p:nvSpPr>
        <p:spPr>
          <a:xfrm>
            <a:off x="1028701" y="2285999"/>
            <a:ext cx="6280712" cy="3828473"/>
          </a:xfrm>
          <a:prstGeom prst="rect">
            <a:avLst/>
          </a:prstGeom>
        </p:spPr>
        <p:txBody>
          <a:bodyPr lIns="0" tIns="0" rIns="0" bIns="0"/>
          <a:lstStyle>
            <a:lvl1pPr marL="0" indent="0">
              <a:lnSpc>
                <a:spcPct val="100000"/>
              </a:lnSpc>
              <a:buNone/>
              <a:defRPr sz="2800">
                <a:solidFill>
                  <a:srgbClr val="004D3D"/>
                </a:solidFill>
                <a:latin typeface="+mn-lt"/>
                <a:cs typeface="Calibri Light" panose="020F03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de-DE" dirty="0" smtClean="0"/>
              <a:t>Inhalte bitte hier einfügen</a:t>
            </a:r>
          </a:p>
        </p:txBody>
      </p:sp>
    </p:spTree>
    <p:extLst>
      <p:ext uri="{BB962C8B-B14F-4D97-AF65-F5344CB8AC3E}">
        <p14:creationId xmlns:p14="http://schemas.microsoft.com/office/powerpoint/2010/main" val="242601658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2" pos="648">
          <p15:clr>
            <a:srgbClr val="FBAE40"/>
          </p15:clr>
        </p15:guide>
        <p15:guide id="4" orient="horz" pos="1152">
          <p15:clr>
            <a:srgbClr val="FBAE40"/>
          </p15:clr>
        </p15:guide>
        <p15:guide id="5" orient="horz" pos="14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eam">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5B9E731-6B9B-024E-9360-F9F34CC6638B}"/>
              </a:ext>
            </a:extLst>
          </p:cNvPr>
          <p:cNvSpPr>
            <a:spLocks noGrp="1"/>
          </p:cNvSpPr>
          <p:nvPr>
            <p:ph type="body" sz="quarter" idx="10"/>
          </p:nvPr>
        </p:nvSpPr>
        <p:spPr>
          <a:xfrm>
            <a:off x="1028700" y="4313437"/>
            <a:ext cx="1828800" cy="401220"/>
          </a:xfrm>
          <a:prstGeom prst="rect">
            <a:avLst/>
          </a:prstGeom>
        </p:spPr>
        <p:txBody>
          <a:bodyPr lIns="0" tIns="0" rIns="0" bIns="0"/>
          <a:lstStyle>
            <a:lvl1pPr marL="0" indent="0">
              <a:buNone/>
              <a:defRPr sz="1800" b="0">
                <a:solidFill>
                  <a:srgbClr val="004D3D"/>
                </a:solidFill>
                <a:latin typeface="+mn-lt"/>
                <a:cs typeface="Calibri Light" panose="020F0302020204030204" pitchFamily="34" charset="0"/>
              </a:defRPr>
            </a:lvl1pPr>
            <a:lvl2pPr marL="457200" indent="0">
              <a:buNone/>
              <a:defRPr sz="1600"/>
            </a:lvl2pPr>
            <a:lvl3pPr marL="914400" indent="0">
              <a:buNone/>
              <a:defRPr/>
            </a:lvl3pPr>
            <a:lvl4pPr marL="1371600" indent="0">
              <a:buNone/>
              <a:defRPr/>
            </a:lvl4pPr>
            <a:lvl5pPr marL="1828800" indent="0">
              <a:buNone/>
              <a:defRPr/>
            </a:lvl5pPr>
          </a:lstStyle>
          <a:p>
            <a:pPr lvl="0"/>
            <a:r>
              <a:rPr lang="de-DE" dirty="0" smtClean="0"/>
              <a:t>Formatvorlagen des Textmasters bearbeiten</a:t>
            </a:r>
          </a:p>
        </p:txBody>
      </p:sp>
      <p:sp>
        <p:nvSpPr>
          <p:cNvPr id="30" name="Text Placeholder 4">
            <a:extLst>
              <a:ext uri="{FF2B5EF4-FFF2-40B4-BE49-F238E27FC236}">
                <a16:creationId xmlns:a16="http://schemas.microsoft.com/office/drawing/2014/main" id="{FD3D9C96-2F42-E545-BD97-AC8568E2F49D}"/>
              </a:ext>
            </a:extLst>
          </p:cNvPr>
          <p:cNvSpPr>
            <a:spLocks noGrp="1"/>
          </p:cNvSpPr>
          <p:nvPr>
            <p:ph type="body" sz="quarter" idx="11"/>
          </p:nvPr>
        </p:nvSpPr>
        <p:spPr>
          <a:xfrm>
            <a:off x="1028700" y="5198377"/>
            <a:ext cx="1828800" cy="552450"/>
          </a:xfrm>
          <a:prstGeom prst="rect">
            <a:avLst/>
          </a:prstGeom>
        </p:spPr>
        <p:txBody>
          <a:bodyPr lIns="0" tIns="0" rIns="0" bIns="0"/>
          <a:lstStyle>
            <a:lvl1pPr marL="0" indent="0">
              <a:buNone/>
              <a:defRPr sz="1400" b="0">
                <a:latin typeface="+mn-lt"/>
                <a:cs typeface="Calibri Light" panose="020F0302020204030204" pitchFamily="34" charset="0"/>
              </a:defRPr>
            </a:lvl1pPr>
            <a:lvl2pPr marL="457200" indent="0">
              <a:buNone/>
              <a:defRPr sz="1600"/>
            </a:lvl2pPr>
            <a:lvl3pPr marL="914400" indent="0">
              <a:buNone/>
              <a:defRPr/>
            </a:lvl3pPr>
            <a:lvl4pPr marL="1371600" indent="0">
              <a:buNone/>
              <a:defRPr/>
            </a:lvl4pPr>
            <a:lvl5pPr marL="1828800" indent="0">
              <a:buNone/>
              <a:defRPr/>
            </a:lvl5pPr>
          </a:lstStyle>
          <a:p>
            <a:pPr lvl="0"/>
            <a:r>
              <a:rPr lang="de-DE" dirty="0" smtClean="0"/>
              <a:t>Formatvorlagen des Textmasters bearbeiten</a:t>
            </a:r>
          </a:p>
        </p:txBody>
      </p:sp>
      <p:sp>
        <p:nvSpPr>
          <p:cNvPr id="25" name="Title 1">
            <a:extLst>
              <a:ext uri="{FF2B5EF4-FFF2-40B4-BE49-F238E27FC236}">
                <a16:creationId xmlns:a16="http://schemas.microsoft.com/office/drawing/2014/main" id="{3B64062A-6292-0441-95CB-9A91F49DBAA7}"/>
              </a:ext>
            </a:extLst>
          </p:cNvPr>
          <p:cNvSpPr>
            <a:spLocks noGrp="1"/>
          </p:cNvSpPr>
          <p:nvPr>
            <p:ph type="title" hasCustomPrompt="1"/>
          </p:nvPr>
        </p:nvSpPr>
        <p:spPr>
          <a:xfrm>
            <a:off x="1000107" y="999068"/>
            <a:ext cx="10096500" cy="645284"/>
          </a:xfrm>
          <a:prstGeom prst="rect">
            <a:avLst/>
          </a:prstGeom>
        </p:spPr>
        <p:txBody>
          <a:bodyPr lIns="0" tIns="0" rIns="0" bIns="0" anchor="b"/>
          <a:lstStyle>
            <a:lvl1pPr>
              <a:defRPr sz="3800" b="0">
                <a:solidFill>
                  <a:srgbClr val="004D3D"/>
                </a:solidFill>
                <a:latin typeface="+mj-lt"/>
                <a:cs typeface="Calibri" panose="020F0502020204030204" pitchFamily="34" charset="0"/>
              </a:defRPr>
            </a:lvl1pPr>
          </a:lstStyle>
          <a:p>
            <a:r>
              <a:rPr lang="de-DE" dirty="0" smtClean="0"/>
              <a:t>Titel durch Klicken bearbeiten</a:t>
            </a:r>
            <a:endParaRPr lang="en-US" dirty="0"/>
          </a:p>
        </p:txBody>
      </p:sp>
      <p:sp>
        <p:nvSpPr>
          <p:cNvPr id="23" name="Text Placeholder 4">
            <a:extLst>
              <a:ext uri="{FF2B5EF4-FFF2-40B4-BE49-F238E27FC236}">
                <a16:creationId xmlns:a16="http://schemas.microsoft.com/office/drawing/2014/main" id="{15B9E731-6B9B-024E-9360-F9F34CC6638B}"/>
              </a:ext>
            </a:extLst>
          </p:cNvPr>
          <p:cNvSpPr>
            <a:spLocks noGrp="1"/>
          </p:cNvSpPr>
          <p:nvPr>
            <p:ph type="body" sz="quarter" idx="23"/>
          </p:nvPr>
        </p:nvSpPr>
        <p:spPr>
          <a:xfrm>
            <a:off x="3784600" y="4313437"/>
            <a:ext cx="1828800" cy="401220"/>
          </a:xfrm>
          <a:prstGeom prst="rect">
            <a:avLst/>
          </a:prstGeom>
        </p:spPr>
        <p:txBody>
          <a:bodyPr lIns="0" tIns="0" rIns="0" bIns="0"/>
          <a:lstStyle>
            <a:lvl1pPr marL="0" indent="0">
              <a:buNone/>
              <a:defRPr sz="1800" b="0">
                <a:solidFill>
                  <a:srgbClr val="004D3D"/>
                </a:solidFill>
                <a:latin typeface="+mn-lt"/>
                <a:cs typeface="Calibri Light" panose="020F0302020204030204" pitchFamily="34" charset="0"/>
              </a:defRPr>
            </a:lvl1pPr>
            <a:lvl2pPr marL="457200" indent="0">
              <a:buNone/>
              <a:defRPr sz="1600"/>
            </a:lvl2pPr>
            <a:lvl3pPr marL="914400" indent="0">
              <a:buNone/>
              <a:defRPr/>
            </a:lvl3pPr>
            <a:lvl4pPr marL="1371600" indent="0">
              <a:buNone/>
              <a:defRPr/>
            </a:lvl4pPr>
            <a:lvl5pPr marL="1828800" indent="0">
              <a:buNone/>
              <a:defRPr/>
            </a:lvl5pPr>
          </a:lstStyle>
          <a:p>
            <a:pPr lvl="0"/>
            <a:r>
              <a:rPr lang="de-DE" dirty="0" smtClean="0"/>
              <a:t>Formatvorlagen des Textmasters bearbeiten</a:t>
            </a:r>
          </a:p>
        </p:txBody>
      </p:sp>
      <p:sp>
        <p:nvSpPr>
          <p:cNvPr id="24" name="Text Placeholder 4">
            <a:extLst>
              <a:ext uri="{FF2B5EF4-FFF2-40B4-BE49-F238E27FC236}">
                <a16:creationId xmlns:a16="http://schemas.microsoft.com/office/drawing/2014/main" id="{FD3D9C96-2F42-E545-BD97-AC8568E2F49D}"/>
              </a:ext>
            </a:extLst>
          </p:cNvPr>
          <p:cNvSpPr>
            <a:spLocks noGrp="1"/>
          </p:cNvSpPr>
          <p:nvPr>
            <p:ph type="body" sz="quarter" idx="24"/>
          </p:nvPr>
        </p:nvSpPr>
        <p:spPr>
          <a:xfrm>
            <a:off x="3784600" y="5198377"/>
            <a:ext cx="1828800" cy="552450"/>
          </a:xfrm>
          <a:prstGeom prst="rect">
            <a:avLst/>
          </a:prstGeom>
        </p:spPr>
        <p:txBody>
          <a:bodyPr lIns="0" tIns="0" rIns="0" bIns="0"/>
          <a:lstStyle>
            <a:lvl1pPr marL="0" indent="0">
              <a:buNone/>
              <a:defRPr sz="1400" b="0">
                <a:latin typeface="+mn-lt"/>
                <a:cs typeface="Calibri Light" panose="020F0302020204030204" pitchFamily="34" charset="0"/>
              </a:defRPr>
            </a:lvl1pPr>
            <a:lvl2pPr marL="457200" indent="0">
              <a:buNone/>
              <a:defRPr sz="1600"/>
            </a:lvl2pPr>
            <a:lvl3pPr marL="914400" indent="0">
              <a:buNone/>
              <a:defRPr/>
            </a:lvl3pPr>
            <a:lvl4pPr marL="1371600" indent="0">
              <a:buNone/>
              <a:defRPr/>
            </a:lvl4pPr>
            <a:lvl5pPr marL="1828800" indent="0">
              <a:buNone/>
              <a:defRPr/>
            </a:lvl5pPr>
          </a:lstStyle>
          <a:p>
            <a:pPr lvl="0"/>
            <a:r>
              <a:rPr lang="de-DE" dirty="0" smtClean="0"/>
              <a:t>Formatvorlagen des Textmasters bearbeiten</a:t>
            </a:r>
          </a:p>
        </p:txBody>
      </p:sp>
      <p:sp>
        <p:nvSpPr>
          <p:cNvPr id="26" name="Text Placeholder 4">
            <a:extLst>
              <a:ext uri="{FF2B5EF4-FFF2-40B4-BE49-F238E27FC236}">
                <a16:creationId xmlns:a16="http://schemas.microsoft.com/office/drawing/2014/main" id="{15B9E731-6B9B-024E-9360-F9F34CC6638B}"/>
              </a:ext>
            </a:extLst>
          </p:cNvPr>
          <p:cNvSpPr>
            <a:spLocks noGrp="1"/>
          </p:cNvSpPr>
          <p:nvPr>
            <p:ph type="body" sz="quarter" idx="25"/>
          </p:nvPr>
        </p:nvSpPr>
        <p:spPr>
          <a:xfrm>
            <a:off x="6540500" y="4313437"/>
            <a:ext cx="1828800" cy="401220"/>
          </a:xfrm>
          <a:prstGeom prst="rect">
            <a:avLst/>
          </a:prstGeom>
        </p:spPr>
        <p:txBody>
          <a:bodyPr lIns="0" tIns="0" rIns="0" bIns="0"/>
          <a:lstStyle>
            <a:lvl1pPr marL="0" indent="0">
              <a:buNone/>
              <a:defRPr sz="1800" b="0">
                <a:solidFill>
                  <a:srgbClr val="004D3D"/>
                </a:solidFill>
                <a:latin typeface="+mn-lt"/>
                <a:cs typeface="Calibri Light" panose="020F0302020204030204" pitchFamily="34" charset="0"/>
              </a:defRPr>
            </a:lvl1pPr>
            <a:lvl2pPr marL="457200" indent="0">
              <a:buNone/>
              <a:defRPr sz="1600"/>
            </a:lvl2pPr>
            <a:lvl3pPr marL="914400" indent="0">
              <a:buNone/>
              <a:defRPr/>
            </a:lvl3pPr>
            <a:lvl4pPr marL="1371600" indent="0">
              <a:buNone/>
              <a:defRPr/>
            </a:lvl4pPr>
            <a:lvl5pPr marL="1828800" indent="0">
              <a:buNone/>
              <a:defRPr/>
            </a:lvl5pPr>
          </a:lstStyle>
          <a:p>
            <a:pPr lvl="0"/>
            <a:r>
              <a:rPr lang="de-DE" dirty="0" smtClean="0"/>
              <a:t>Formatvorlagen des Textmasters bearbeiten</a:t>
            </a:r>
          </a:p>
        </p:txBody>
      </p:sp>
      <p:sp>
        <p:nvSpPr>
          <p:cNvPr id="27" name="Text Placeholder 4">
            <a:extLst>
              <a:ext uri="{FF2B5EF4-FFF2-40B4-BE49-F238E27FC236}">
                <a16:creationId xmlns:a16="http://schemas.microsoft.com/office/drawing/2014/main" id="{FD3D9C96-2F42-E545-BD97-AC8568E2F49D}"/>
              </a:ext>
            </a:extLst>
          </p:cNvPr>
          <p:cNvSpPr>
            <a:spLocks noGrp="1"/>
          </p:cNvSpPr>
          <p:nvPr>
            <p:ph type="body" sz="quarter" idx="26"/>
          </p:nvPr>
        </p:nvSpPr>
        <p:spPr>
          <a:xfrm>
            <a:off x="6540500" y="5198377"/>
            <a:ext cx="1828800" cy="552450"/>
          </a:xfrm>
          <a:prstGeom prst="rect">
            <a:avLst/>
          </a:prstGeom>
        </p:spPr>
        <p:txBody>
          <a:bodyPr lIns="0" tIns="0" rIns="0" bIns="0"/>
          <a:lstStyle>
            <a:lvl1pPr marL="0" indent="0">
              <a:buNone/>
              <a:defRPr sz="1400" b="0">
                <a:latin typeface="+mn-lt"/>
                <a:cs typeface="Calibri Light" panose="020F0302020204030204" pitchFamily="34" charset="0"/>
              </a:defRPr>
            </a:lvl1pPr>
            <a:lvl2pPr marL="457200" indent="0">
              <a:buNone/>
              <a:defRPr sz="1600"/>
            </a:lvl2pPr>
            <a:lvl3pPr marL="914400" indent="0">
              <a:buNone/>
              <a:defRPr/>
            </a:lvl3pPr>
            <a:lvl4pPr marL="1371600" indent="0">
              <a:buNone/>
              <a:defRPr/>
            </a:lvl4pPr>
            <a:lvl5pPr marL="1828800" indent="0">
              <a:buNone/>
              <a:defRPr/>
            </a:lvl5pPr>
          </a:lstStyle>
          <a:p>
            <a:pPr lvl="0"/>
            <a:r>
              <a:rPr lang="de-DE" dirty="0" smtClean="0"/>
              <a:t>Formatvorlagen des Textmasters bearbeiten</a:t>
            </a:r>
          </a:p>
        </p:txBody>
      </p:sp>
      <p:sp>
        <p:nvSpPr>
          <p:cNvPr id="28" name="Text Placeholder 4">
            <a:extLst>
              <a:ext uri="{FF2B5EF4-FFF2-40B4-BE49-F238E27FC236}">
                <a16:creationId xmlns:a16="http://schemas.microsoft.com/office/drawing/2014/main" id="{15B9E731-6B9B-024E-9360-F9F34CC6638B}"/>
              </a:ext>
            </a:extLst>
          </p:cNvPr>
          <p:cNvSpPr>
            <a:spLocks noGrp="1"/>
          </p:cNvSpPr>
          <p:nvPr>
            <p:ph type="body" sz="quarter" idx="27"/>
          </p:nvPr>
        </p:nvSpPr>
        <p:spPr>
          <a:xfrm>
            <a:off x="9294953" y="4313437"/>
            <a:ext cx="1828800" cy="401220"/>
          </a:xfrm>
          <a:prstGeom prst="rect">
            <a:avLst/>
          </a:prstGeom>
        </p:spPr>
        <p:txBody>
          <a:bodyPr lIns="0" tIns="0" rIns="0" bIns="0"/>
          <a:lstStyle>
            <a:lvl1pPr marL="0" indent="0">
              <a:buNone/>
              <a:defRPr sz="1800" b="0">
                <a:solidFill>
                  <a:srgbClr val="004D3D"/>
                </a:solidFill>
                <a:latin typeface="+mn-lt"/>
                <a:cs typeface="Calibri Light" panose="020F0302020204030204" pitchFamily="34" charset="0"/>
              </a:defRPr>
            </a:lvl1pPr>
            <a:lvl2pPr marL="457200" indent="0">
              <a:buNone/>
              <a:defRPr sz="1600"/>
            </a:lvl2pPr>
            <a:lvl3pPr marL="914400" indent="0">
              <a:buNone/>
              <a:defRPr/>
            </a:lvl3pPr>
            <a:lvl4pPr marL="1371600" indent="0">
              <a:buNone/>
              <a:defRPr/>
            </a:lvl4pPr>
            <a:lvl5pPr marL="1828800" indent="0">
              <a:buNone/>
              <a:defRPr/>
            </a:lvl5pPr>
          </a:lstStyle>
          <a:p>
            <a:pPr lvl="0"/>
            <a:r>
              <a:rPr lang="de-DE" dirty="0" smtClean="0"/>
              <a:t>Formatvorlagen des Textmasters bearbeiten</a:t>
            </a:r>
          </a:p>
        </p:txBody>
      </p:sp>
      <p:sp>
        <p:nvSpPr>
          <p:cNvPr id="41" name="Text Placeholder 4">
            <a:extLst>
              <a:ext uri="{FF2B5EF4-FFF2-40B4-BE49-F238E27FC236}">
                <a16:creationId xmlns:a16="http://schemas.microsoft.com/office/drawing/2014/main" id="{FD3D9C96-2F42-E545-BD97-AC8568E2F49D}"/>
              </a:ext>
            </a:extLst>
          </p:cNvPr>
          <p:cNvSpPr>
            <a:spLocks noGrp="1"/>
          </p:cNvSpPr>
          <p:nvPr>
            <p:ph type="body" sz="quarter" idx="28"/>
          </p:nvPr>
        </p:nvSpPr>
        <p:spPr>
          <a:xfrm>
            <a:off x="9294953" y="5198377"/>
            <a:ext cx="1828800" cy="552450"/>
          </a:xfrm>
          <a:prstGeom prst="rect">
            <a:avLst/>
          </a:prstGeom>
        </p:spPr>
        <p:txBody>
          <a:bodyPr lIns="0" tIns="0" rIns="0" bIns="0"/>
          <a:lstStyle>
            <a:lvl1pPr marL="0" indent="0">
              <a:buNone/>
              <a:defRPr sz="1400" b="0">
                <a:latin typeface="+mn-lt"/>
                <a:cs typeface="Calibri Light" panose="020F0302020204030204" pitchFamily="34" charset="0"/>
              </a:defRPr>
            </a:lvl1pPr>
            <a:lvl2pPr marL="457200" indent="0">
              <a:buNone/>
              <a:defRPr sz="1600"/>
            </a:lvl2pPr>
            <a:lvl3pPr marL="914400" indent="0">
              <a:buNone/>
              <a:defRPr/>
            </a:lvl3pPr>
            <a:lvl4pPr marL="1371600" indent="0">
              <a:buNone/>
              <a:defRPr/>
            </a:lvl4pPr>
            <a:lvl5pPr marL="1828800" indent="0">
              <a:buNone/>
              <a:defRPr/>
            </a:lvl5pPr>
          </a:lstStyle>
          <a:p>
            <a:pPr lvl="0"/>
            <a:r>
              <a:rPr lang="de-DE" dirty="0" smtClean="0"/>
              <a:t>Formatvorlagen des Textmasters bearbeiten</a:t>
            </a:r>
          </a:p>
        </p:txBody>
      </p:sp>
      <p:sp>
        <p:nvSpPr>
          <p:cNvPr id="20" name="Rechteck 19"/>
          <p:cNvSpPr/>
          <p:nvPr userDrawn="1"/>
        </p:nvSpPr>
        <p:spPr>
          <a:xfrm>
            <a:off x="1032566" y="1821827"/>
            <a:ext cx="725939" cy="36000"/>
          </a:xfrm>
          <a:prstGeom prst="rect">
            <a:avLst/>
          </a:prstGeom>
          <a:solidFill>
            <a:srgbClr val="004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04D3D"/>
              </a:solidFill>
            </a:endParaRPr>
          </a:p>
        </p:txBody>
      </p:sp>
      <p:sp>
        <p:nvSpPr>
          <p:cNvPr id="21" name="Slide Number Placeholder 13">
            <a:extLst>
              <a:ext uri="{FF2B5EF4-FFF2-40B4-BE49-F238E27FC236}">
                <a16:creationId xmlns:a16="http://schemas.microsoft.com/office/drawing/2014/main" id="{F5D91E6B-55B5-4092-AD3B-F7E1FD004599}"/>
              </a:ext>
            </a:extLst>
          </p:cNvPr>
          <p:cNvSpPr txBox="1">
            <a:spLocks/>
          </p:cNvSpPr>
          <p:nvPr userDrawn="1"/>
        </p:nvSpPr>
        <p:spPr>
          <a:xfrm>
            <a:off x="83529" y="6446123"/>
            <a:ext cx="660686" cy="231186"/>
          </a:xfrm>
          <a:prstGeom prst="rect">
            <a:avLst/>
          </a:prstGeom>
        </p:spPr>
        <p:txBody>
          <a:bodyPr/>
          <a:lstStyle>
            <a:defPPr>
              <a:defRPr lang="en-US"/>
            </a:defPPr>
            <a:lvl1pPr marL="0" algn="ctr" defTabSz="914400" rtl="0" eaLnBrk="1" latinLnBrk="0" hangingPunct="1">
              <a:defRPr sz="900" b="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16DC5D-D40D-4185-900D-7107343138F8}" type="slidenum">
              <a:rPr lang="en-US" sz="1000" smtClean="0">
                <a:latin typeface="Calibri Light" panose="020F0302020204030204" pitchFamily="34" charset="0"/>
                <a:cs typeface="Calibri Light" panose="020F0302020204030204" pitchFamily="34" charset="0"/>
              </a:rPr>
              <a:pPr/>
              <a:t>‹Nr.›</a:t>
            </a:fld>
            <a:endParaRPr lang="en-US" sz="1000" dirty="0">
              <a:latin typeface="Calibri Light" panose="020F0302020204030204" pitchFamily="34" charset="0"/>
              <a:cs typeface="Calibri Light" panose="020F0302020204030204" pitchFamily="34" charset="0"/>
            </a:endParaRPr>
          </a:p>
        </p:txBody>
      </p:sp>
      <p:sp>
        <p:nvSpPr>
          <p:cNvPr id="17" name="Bildplatzhalter 19">
            <a:extLst>
              <a:ext uri="{FF2B5EF4-FFF2-40B4-BE49-F238E27FC236}">
                <a16:creationId xmlns:a16="http://schemas.microsoft.com/office/drawing/2014/main" id="{DD856098-3659-4A6F-B23D-17F2B2D4A169}"/>
              </a:ext>
            </a:extLst>
          </p:cNvPr>
          <p:cNvSpPr>
            <a:spLocks noGrp="1"/>
          </p:cNvSpPr>
          <p:nvPr>
            <p:ph type="pic" sz="quarter" idx="15"/>
          </p:nvPr>
        </p:nvSpPr>
        <p:spPr>
          <a:xfrm>
            <a:off x="1028700" y="2256517"/>
            <a:ext cx="1800000" cy="1800000"/>
          </a:xfrm>
          <a:prstGeom prst="ellipse">
            <a:avLst/>
          </a:prstGeom>
          <a:solidFill>
            <a:schemeClr val="bg1"/>
          </a:solidFill>
          <a:ln>
            <a:noFill/>
          </a:ln>
        </p:spPr>
        <p:txBody>
          <a:bodyPr wrap="square">
            <a:noAutofit/>
          </a:bodyPr>
          <a:lstStyle>
            <a:lvl1pPr>
              <a:defRPr sz="300">
                <a:solidFill>
                  <a:schemeClr val="bg1"/>
                </a:solidFill>
              </a:defRPr>
            </a:lvl1pPr>
          </a:lstStyle>
          <a:p>
            <a:r>
              <a:rPr lang="de-DE" smtClean="0"/>
              <a:t>Bild durch Klicken auf Symbol hinzufügen</a:t>
            </a:r>
            <a:endParaRPr lang="de-DE" dirty="0"/>
          </a:p>
        </p:txBody>
      </p:sp>
      <p:sp>
        <p:nvSpPr>
          <p:cNvPr id="18" name="Bildplatzhalter 19">
            <a:extLst>
              <a:ext uri="{FF2B5EF4-FFF2-40B4-BE49-F238E27FC236}">
                <a16:creationId xmlns:a16="http://schemas.microsoft.com/office/drawing/2014/main" id="{DD856098-3659-4A6F-B23D-17F2B2D4A169}"/>
              </a:ext>
            </a:extLst>
          </p:cNvPr>
          <p:cNvSpPr>
            <a:spLocks noGrp="1"/>
          </p:cNvSpPr>
          <p:nvPr>
            <p:ph type="pic" sz="quarter" idx="29"/>
          </p:nvPr>
        </p:nvSpPr>
        <p:spPr>
          <a:xfrm>
            <a:off x="3755800" y="2256517"/>
            <a:ext cx="1800000" cy="1800000"/>
          </a:xfrm>
          <a:prstGeom prst="ellipse">
            <a:avLst/>
          </a:prstGeom>
          <a:solidFill>
            <a:schemeClr val="bg1"/>
          </a:solidFill>
          <a:ln>
            <a:noFill/>
          </a:ln>
        </p:spPr>
        <p:txBody>
          <a:bodyPr wrap="square">
            <a:noAutofit/>
          </a:bodyPr>
          <a:lstStyle>
            <a:lvl1pPr>
              <a:defRPr sz="300">
                <a:solidFill>
                  <a:schemeClr val="bg1"/>
                </a:solidFill>
              </a:defRPr>
            </a:lvl1pPr>
          </a:lstStyle>
          <a:p>
            <a:r>
              <a:rPr lang="de-DE" smtClean="0"/>
              <a:t>Bild durch Klicken auf Symbol hinzufügen</a:t>
            </a:r>
            <a:endParaRPr lang="de-DE" dirty="0"/>
          </a:p>
        </p:txBody>
      </p:sp>
      <p:sp>
        <p:nvSpPr>
          <p:cNvPr id="19" name="Bildplatzhalter 19">
            <a:extLst>
              <a:ext uri="{FF2B5EF4-FFF2-40B4-BE49-F238E27FC236}">
                <a16:creationId xmlns:a16="http://schemas.microsoft.com/office/drawing/2014/main" id="{DD856098-3659-4A6F-B23D-17F2B2D4A169}"/>
              </a:ext>
            </a:extLst>
          </p:cNvPr>
          <p:cNvSpPr>
            <a:spLocks noGrp="1"/>
          </p:cNvSpPr>
          <p:nvPr>
            <p:ph type="pic" sz="quarter" idx="30"/>
          </p:nvPr>
        </p:nvSpPr>
        <p:spPr>
          <a:xfrm>
            <a:off x="6482900" y="2256517"/>
            <a:ext cx="1800000" cy="1800000"/>
          </a:xfrm>
          <a:prstGeom prst="ellipse">
            <a:avLst/>
          </a:prstGeom>
          <a:solidFill>
            <a:schemeClr val="bg1"/>
          </a:solidFill>
          <a:ln>
            <a:noFill/>
          </a:ln>
        </p:spPr>
        <p:txBody>
          <a:bodyPr wrap="square">
            <a:noAutofit/>
          </a:bodyPr>
          <a:lstStyle>
            <a:lvl1pPr>
              <a:defRPr sz="300">
                <a:solidFill>
                  <a:schemeClr val="bg1"/>
                </a:solidFill>
              </a:defRPr>
            </a:lvl1pPr>
          </a:lstStyle>
          <a:p>
            <a:r>
              <a:rPr lang="de-DE" smtClean="0"/>
              <a:t>Bild durch Klicken auf Symbol hinzufügen</a:t>
            </a:r>
            <a:endParaRPr lang="de-DE" dirty="0"/>
          </a:p>
        </p:txBody>
      </p:sp>
      <p:sp>
        <p:nvSpPr>
          <p:cNvPr id="22" name="Bildplatzhalter 19">
            <a:extLst>
              <a:ext uri="{FF2B5EF4-FFF2-40B4-BE49-F238E27FC236}">
                <a16:creationId xmlns:a16="http://schemas.microsoft.com/office/drawing/2014/main" id="{DD856098-3659-4A6F-B23D-17F2B2D4A169}"/>
              </a:ext>
            </a:extLst>
          </p:cNvPr>
          <p:cNvSpPr>
            <a:spLocks noGrp="1"/>
          </p:cNvSpPr>
          <p:nvPr>
            <p:ph type="pic" sz="quarter" idx="31"/>
          </p:nvPr>
        </p:nvSpPr>
        <p:spPr>
          <a:xfrm>
            <a:off x="9210000" y="2200676"/>
            <a:ext cx="1800000" cy="1800000"/>
          </a:xfrm>
          <a:prstGeom prst="ellipse">
            <a:avLst/>
          </a:prstGeom>
          <a:solidFill>
            <a:schemeClr val="bg1"/>
          </a:solidFill>
          <a:ln>
            <a:noFill/>
          </a:ln>
        </p:spPr>
        <p:txBody>
          <a:bodyPr wrap="square">
            <a:noAutofit/>
          </a:bodyPr>
          <a:lstStyle>
            <a:lvl1pPr>
              <a:defRPr sz="300">
                <a:solidFill>
                  <a:schemeClr val="bg1"/>
                </a:solidFill>
              </a:defRPr>
            </a:lvl1pPr>
          </a:lstStyle>
          <a:p>
            <a:r>
              <a:rPr lang="de-DE" smtClean="0"/>
              <a:t>Bild durch Klicken auf Symbol hinzufügen</a:t>
            </a:r>
            <a:endParaRPr lang="de-DE" dirty="0"/>
          </a:p>
        </p:txBody>
      </p:sp>
    </p:spTree>
    <p:extLst>
      <p:ext uri="{BB962C8B-B14F-4D97-AF65-F5344CB8AC3E}">
        <p14:creationId xmlns:p14="http://schemas.microsoft.com/office/powerpoint/2010/main" val="28244546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2" pos="648">
          <p15:clr>
            <a:srgbClr val="FBAE40"/>
          </p15:clr>
        </p15:guide>
        <p15:guide id="4" orient="horz" pos="1152">
          <p15:clr>
            <a:srgbClr val="FBAE40"/>
          </p15:clr>
        </p15:guide>
        <p15:guide id="5" orient="horz" pos="1440">
          <p15:clr>
            <a:srgbClr val="FBAE40"/>
          </p15:clr>
        </p15:guide>
        <p15:guide id="8" orient="horz" pos="3072">
          <p15:clr>
            <a:srgbClr val="FBAE40"/>
          </p15:clr>
        </p15:guide>
        <p15:guide id="13" pos="6384">
          <p15:clr>
            <a:srgbClr val="FBAE40"/>
          </p15:clr>
        </p15:guide>
        <p15:guide id="14" orient="horz" pos="321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eam">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3B64062A-6292-0441-95CB-9A91F49DBAA7}"/>
              </a:ext>
            </a:extLst>
          </p:cNvPr>
          <p:cNvSpPr>
            <a:spLocks noGrp="1"/>
          </p:cNvSpPr>
          <p:nvPr>
            <p:ph type="title" hasCustomPrompt="1"/>
          </p:nvPr>
        </p:nvSpPr>
        <p:spPr>
          <a:xfrm>
            <a:off x="987407" y="999068"/>
            <a:ext cx="10096500" cy="645284"/>
          </a:xfrm>
          <a:prstGeom prst="rect">
            <a:avLst/>
          </a:prstGeom>
        </p:spPr>
        <p:txBody>
          <a:bodyPr lIns="0" tIns="0" rIns="0" bIns="0" anchor="b"/>
          <a:lstStyle>
            <a:lvl1pPr>
              <a:defRPr sz="3800" b="0">
                <a:solidFill>
                  <a:srgbClr val="004D3D"/>
                </a:solidFill>
                <a:latin typeface="+mj-lt"/>
                <a:cs typeface="Calibri" panose="020F0502020204030204" pitchFamily="34" charset="0"/>
              </a:defRPr>
            </a:lvl1pPr>
          </a:lstStyle>
          <a:p>
            <a:r>
              <a:rPr lang="de-DE" dirty="0" smtClean="0"/>
              <a:t>Titeltext steht hier</a:t>
            </a:r>
            <a:endParaRPr lang="en-US" dirty="0"/>
          </a:p>
        </p:txBody>
      </p:sp>
      <p:sp>
        <p:nvSpPr>
          <p:cNvPr id="20" name="Rechteck 19"/>
          <p:cNvSpPr/>
          <p:nvPr userDrawn="1"/>
        </p:nvSpPr>
        <p:spPr>
          <a:xfrm>
            <a:off x="1032566" y="1821827"/>
            <a:ext cx="725939" cy="36000"/>
          </a:xfrm>
          <a:prstGeom prst="rect">
            <a:avLst/>
          </a:prstGeom>
          <a:solidFill>
            <a:srgbClr val="004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04D3D"/>
              </a:solidFill>
            </a:endParaRPr>
          </a:p>
        </p:txBody>
      </p:sp>
      <p:sp>
        <p:nvSpPr>
          <p:cNvPr id="21" name="Slide Number Placeholder 13">
            <a:extLst>
              <a:ext uri="{FF2B5EF4-FFF2-40B4-BE49-F238E27FC236}">
                <a16:creationId xmlns:a16="http://schemas.microsoft.com/office/drawing/2014/main" id="{F5D91E6B-55B5-4092-AD3B-F7E1FD004599}"/>
              </a:ext>
            </a:extLst>
          </p:cNvPr>
          <p:cNvSpPr txBox="1">
            <a:spLocks/>
          </p:cNvSpPr>
          <p:nvPr userDrawn="1"/>
        </p:nvSpPr>
        <p:spPr>
          <a:xfrm>
            <a:off x="83529" y="6446123"/>
            <a:ext cx="660686" cy="231186"/>
          </a:xfrm>
          <a:prstGeom prst="rect">
            <a:avLst/>
          </a:prstGeom>
        </p:spPr>
        <p:txBody>
          <a:bodyPr/>
          <a:lstStyle>
            <a:defPPr>
              <a:defRPr lang="en-US"/>
            </a:defPPr>
            <a:lvl1pPr marL="0" algn="ctr" defTabSz="914400" rtl="0" eaLnBrk="1" latinLnBrk="0" hangingPunct="1">
              <a:defRPr sz="900" b="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16DC5D-D40D-4185-900D-7107343138F8}" type="slidenum">
              <a:rPr lang="en-US" sz="1000" smtClean="0">
                <a:latin typeface="Calibri Light" panose="020F0302020204030204" pitchFamily="34" charset="0"/>
                <a:cs typeface="Calibri Light" panose="020F0302020204030204" pitchFamily="34" charset="0"/>
              </a:rPr>
              <a:pPr/>
              <a:t>‹Nr.›</a:t>
            </a:fld>
            <a:endParaRPr lang="en-US" sz="1000" dirty="0">
              <a:latin typeface="Calibri Light" panose="020F0302020204030204" pitchFamily="34" charset="0"/>
              <a:cs typeface="Calibri Light" panose="020F0302020204030204" pitchFamily="34" charset="0"/>
            </a:endParaRPr>
          </a:p>
        </p:txBody>
      </p:sp>
      <p:sp>
        <p:nvSpPr>
          <p:cNvPr id="19" name="Bildplatzhalter 19">
            <a:extLst>
              <a:ext uri="{FF2B5EF4-FFF2-40B4-BE49-F238E27FC236}">
                <a16:creationId xmlns:a16="http://schemas.microsoft.com/office/drawing/2014/main" id="{DD856098-3659-4A6F-B23D-17F2B2D4A169}"/>
              </a:ext>
            </a:extLst>
          </p:cNvPr>
          <p:cNvSpPr>
            <a:spLocks noGrp="1"/>
          </p:cNvSpPr>
          <p:nvPr>
            <p:ph type="pic" sz="quarter" idx="30"/>
          </p:nvPr>
        </p:nvSpPr>
        <p:spPr>
          <a:xfrm>
            <a:off x="9476907" y="3999042"/>
            <a:ext cx="2520000" cy="2520000"/>
          </a:xfrm>
          <a:prstGeom prst="ellipse">
            <a:avLst/>
          </a:prstGeom>
          <a:solidFill>
            <a:schemeClr val="bg1"/>
          </a:solidFill>
          <a:ln>
            <a:noFill/>
          </a:ln>
        </p:spPr>
        <p:txBody>
          <a:bodyPr wrap="square">
            <a:noAutofit/>
          </a:bodyPr>
          <a:lstStyle>
            <a:lvl1pPr>
              <a:defRPr sz="300">
                <a:solidFill>
                  <a:schemeClr val="bg1"/>
                </a:solidFill>
              </a:defRPr>
            </a:lvl1pPr>
          </a:lstStyle>
          <a:p>
            <a:r>
              <a:rPr lang="de-DE" smtClean="0"/>
              <a:t>Bild durch Klicken auf Symbol hinzufügen</a:t>
            </a:r>
            <a:endParaRPr lang="de-DE" dirty="0"/>
          </a:p>
        </p:txBody>
      </p:sp>
      <p:sp>
        <p:nvSpPr>
          <p:cNvPr id="29" name="Bildplatzhalter 19">
            <a:extLst>
              <a:ext uri="{FF2B5EF4-FFF2-40B4-BE49-F238E27FC236}">
                <a16:creationId xmlns:a16="http://schemas.microsoft.com/office/drawing/2014/main" id="{DD856098-3659-4A6F-B23D-17F2B2D4A169}"/>
              </a:ext>
            </a:extLst>
          </p:cNvPr>
          <p:cNvSpPr>
            <a:spLocks noGrp="1"/>
          </p:cNvSpPr>
          <p:nvPr>
            <p:ph type="pic" sz="quarter" idx="31"/>
          </p:nvPr>
        </p:nvSpPr>
        <p:spPr>
          <a:xfrm>
            <a:off x="9435977" y="1288061"/>
            <a:ext cx="2520000" cy="2520000"/>
          </a:xfrm>
          <a:prstGeom prst="ellipse">
            <a:avLst/>
          </a:prstGeom>
          <a:solidFill>
            <a:schemeClr val="bg1"/>
          </a:solidFill>
          <a:ln>
            <a:noFill/>
          </a:ln>
        </p:spPr>
        <p:txBody>
          <a:bodyPr wrap="square">
            <a:noAutofit/>
          </a:bodyPr>
          <a:lstStyle>
            <a:lvl1pPr>
              <a:defRPr sz="300">
                <a:solidFill>
                  <a:schemeClr val="bg1"/>
                </a:solidFill>
              </a:defRPr>
            </a:lvl1pPr>
          </a:lstStyle>
          <a:p>
            <a:r>
              <a:rPr lang="de-DE" smtClean="0"/>
              <a:t>Bild durch Klicken auf Symbol hinzufügen</a:t>
            </a:r>
            <a:endParaRPr lang="de-DE" dirty="0"/>
          </a:p>
        </p:txBody>
      </p:sp>
      <p:sp>
        <p:nvSpPr>
          <p:cNvPr id="31" name="Text Placeholder 2">
            <a:extLst>
              <a:ext uri="{FF2B5EF4-FFF2-40B4-BE49-F238E27FC236}">
                <a16:creationId xmlns:a16="http://schemas.microsoft.com/office/drawing/2014/main" id="{8BFC26CF-26CC-354C-BB60-AD3E01D575ED}"/>
              </a:ext>
            </a:extLst>
          </p:cNvPr>
          <p:cNvSpPr>
            <a:spLocks noGrp="1"/>
          </p:cNvSpPr>
          <p:nvPr>
            <p:ph type="body" sz="quarter" idx="10" hasCustomPrompt="1"/>
          </p:nvPr>
        </p:nvSpPr>
        <p:spPr>
          <a:xfrm>
            <a:off x="1023475" y="2265100"/>
            <a:ext cx="7810499" cy="2904530"/>
          </a:xfrm>
          <a:prstGeom prst="rect">
            <a:avLst/>
          </a:prstGeom>
        </p:spPr>
        <p:txBody>
          <a:bodyPr lIns="0" tIns="0" rIns="0" bIns="0"/>
          <a:lstStyle>
            <a:lvl1pPr marL="0" indent="0">
              <a:lnSpc>
                <a:spcPct val="100000"/>
              </a:lnSpc>
              <a:buNone/>
              <a:defRPr sz="2800">
                <a:solidFill>
                  <a:srgbClr val="004D3D"/>
                </a:solidFill>
                <a:latin typeface="+mn-lt"/>
                <a:cs typeface="Calibri Light" panose="020F03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de-DE" dirty="0" smtClean="0"/>
              <a:t>Inhalte bitte hier einfügen</a:t>
            </a:r>
          </a:p>
        </p:txBody>
      </p:sp>
    </p:spTree>
    <p:extLst>
      <p:ext uri="{BB962C8B-B14F-4D97-AF65-F5344CB8AC3E}">
        <p14:creationId xmlns:p14="http://schemas.microsoft.com/office/powerpoint/2010/main" val="88969466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2" pos="648">
          <p15:clr>
            <a:srgbClr val="FBAE40"/>
          </p15:clr>
        </p15:guide>
        <p15:guide id="4" orient="horz" pos="1152">
          <p15:clr>
            <a:srgbClr val="FBAE40"/>
          </p15:clr>
        </p15:guide>
        <p15:guide id="5" orient="horz" pos="1440">
          <p15:clr>
            <a:srgbClr val="FBAE40"/>
          </p15:clr>
        </p15:guide>
        <p15:guide id="8" orient="horz" pos="3072">
          <p15:clr>
            <a:srgbClr val="FBAE40"/>
          </p15:clr>
        </p15:guide>
        <p15:guide id="13" pos="6384">
          <p15:clr>
            <a:srgbClr val="FBAE40"/>
          </p15:clr>
        </p15:guide>
        <p15:guide id="14" orient="horz" pos="321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Chart Placeholder 3">
            <a:extLst>
              <a:ext uri="{FF2B5EF4-FFF2-40B4-BE49-F238E27FC236}">
                <a16:creationId xmlns:a16="http://schemas.microsoft.com/office/drawing/2014/main" id="{FCB9F5CF-0F1D-284B-B997-AC308FED47B9}"/>
              </a:ext>
            </a:extLst>
          </p:cNvPr>
          <p:cNvSpPr>
            <a:spLocks noGrp="1"/>
          </p:cNvSpPr>
          <p:nvPr>
            <p:ph type="chart" sz="quarter" idx="11"/>
          </p:nvPr>
        </p:nvSpPr>
        <p:spPr>
          <a:xfrm>
            <a:off x="951345" y="2286000"/>
            <a:ext cx="9145155" cy="3164926"/>
          </a:xfrm>
          <a:prstGeom prst="rect">
            <a:avLst/>
          </a:prstGeom>
        </p:spPr>
        <p:txBody>
          <a:bodyPr/>
          <a:lstStyle>
            <a:lvl1pPr marL="0" indent="0">
              <a:buNone/>
              <a:defRPr>
                <a:solidFill>
                  <a:srgbClr val="004D3D"/>
                </a:solidFill>
                <a:latin typeface="+mn-lt"/>
                <a:cs typeface="Calibri Light" panose="020F0302020204030204" pitchFamily="34" charset="0"/>
              </a:defRPr>
            </a:lvl1pPr>
          </a:lstStyle>
          <a:p>
            <a:r>
              <a:rPr lang="de-DE" dirty="0" smtClean="0"/>
              <a:t>Diagramm durch Klicken auf Symbol hinzufügen</a:t>
            </a:r>
            <a:endParaRPr lang="en-US" dirty="0"/>
          </a:p>
        </p:txBody>
      </p:sp>
      <p:sp>
        <p:nvSpPr>
          <p:cNvPr id="11" name="Title 1">
            <a:extLst>
              <a:ext uri="{FF2B5EF4-FFF2-40B4-BE49-F238E27FC236}">
                <a16:creationId xmlns:a16="http://schemas.microsoft.com/office/drawing/2014/main" id="{A5652B48-7CDD-5645-B29B-54727CA5FFDF}"/>
              </a:ext>
            </a:extLst>
          </p:cNvPr>
          <p:cNvSpPr>
            <a:spLocks noGrp="1"/>
          </p:cNvSpPr>
          <p:nvPr>
            <p:ph type="title" hasCustomPrompt="1"/>
          </p:nvPr>
        </p:nvSpPr>
        <p:spPr>
          <a:xfrm>
            <a:off x="963587" y="999068"/>
            <a:ext cx="7810500" cy="645284"/>
          </a:xfrm>
          <a:prstGeom prst="rect">
            <a:avLst/>
          </a:prstGeom>
        </p:spPr>
        <p:txBody>
          <a:bodyPr lIns="0" tIns="0" rIns="0" bIns="0" anchor="b"/>
          <a:lstStyle>
            <a:lvl1pPr>
              <a:defRPr sz="3800" b="0">
                <a:solidFill>
                  <a:srgbClr val="004D3D"/>
                </a:solidFill>
                <a:latin typeface="+mj-lt"/>
                <a:cs typeface="Arial" panose="020B0604020202020204" pitchFamily="34" charset="0"/>
              </a:defRPr>
            </a:lvl1pPr>
          </a:lstStyle>
          <a:p>
            <a:r>
              <a:rPr lang="de-DE" dirty="0" smtClean="0"/>
              <a:t>Titel durch Klicken bearbeiten</a:t>
            </a:r>
            <a:endParaRPr lang="en-US" dirty="0"/>
          </a:p>
        </p:txBody>
      </p:sp>
      <p:sp>
        <p:nvSpPr>
          <p:cNvPr id="9" name="Rechteck 8"/>
          <p:cNvSpPr/>
          <p:nvPr userDrawn="1"/>
        </p:nvSpPr>
        <p:spPr>
          <a:xfrm>
            <a:off x="1032566" y="1821827"/>
            <a:ext cx="725939" cy="36000"/>
          </a:xfrm>
          <a:prstGeom prst="rect">
            <a:avLst/>
          </a:prstGeom>
          <a:solidFill>
            <a:srgbClr val="004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04D3D"/>
              </a:solidFill>
            </a:endParaRPr>
          </a:p>
        </p:txBody>
      </p:sp>
      <p:sp>
        <p:nvSpPr>
          <p:cNvPr id="13" name="Slide Number Placeholder 13">
            <a:extLst>
              <a:ext uri="{FF2B5EF4-FFF2-40B4-BE49-F238E27FC236}">
                <a16:creationId xmlns:a16="http://schemas.microsoft.com/office/drawing/2014/main" id="{F5D91E6B-55B5-4092-AD3B-F7E1FD004599}"/>
              </a:ext>
            </a:extLst>
          </p:cNvPr>
          <p:cNvSpPr txBox="1">
            <a:spLocks/>
          </p:cNvSpPr>
          <p:nvPr userDrawn="1"/>
        </p:nvSpPr>
        <p:spPr>
          <a:xfrm>
            <a:off x="83529" y="6435673"/>
            <a:ext cx="660686" cy="231186"/>
          </a:xfrm>
          <a:prstGeom prst="rect">
            <a:avLst/>
          </a:prstGeom>
        </p:spPr>
        <p:txBody>
          <a:bodyPr/>
          <a:lstStyle>
            <a:defPPr>
              <a:defRPr lang="en-US"/>
            </a:defPPr>
            <a:lvl1pPr marL="0" algn="ctr" defTabSz="914400" rtl="0" eaLnBrk="1" latinLnBrk="0" hangingPunct="1">
              <a:defRPr sz="900" b="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16DC5D-D40D-4185-900D-7107343138F8}" type="slidenum">
              <a:rPr lang="en-US" smtClean="0"/>
              <a:pPr/>
              <a:t>‹Nr.›</a:t>
            </a:fld>
            <a:endParaRPr lang="en-US" dirty="0"/>
          </a:p>
        </p:txBody>
      </p:sp>
    </p:spTree>
    <p:extLst>
      <p:ext uri="{BB962C8B-B14F-4D97-AF65-F5344CB8AC3E}">
        <p14:creationId xmlns:p14="http://schemas.microsoft.com/office/powerpoint/2010/main" val="265396585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2" pos="648">
          <p15:clr>
            <a:srgbClr val="FBAE40"/>
          </p15:clr>
        </p15:guide>
        <p15:guide id="4" orient="horz" pos="1152">
          <p15:clr>
            <a:srgbClr val="FBAE40"/>
          </p15:clr>
        </p15:guide>
        <p15:guide id="5" orient="horz" pos="1440">
          <p15:clr>
            <a:srgbClr val="FBAE40"/>
          </p15:clr>
        </p15:guide>
        <p15:guide id="6" pos="63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ummary">
    <p:bg>
      <p:bgPr>
        <a:solidFill>
          <a:schemeClr val="tx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D6FA74B-53F8-584F-85D3-47FB14D40E73}"/>
              </a:ext>
            </a:extLst>
          </p:cNvPr>
          <p:cNvSpPr>
            <a:spLocks noGrp="1"/>
          </p:cNvSpPr>
          <p:nvPr>
            <p:ph type="title" hasCustomPrompt="1"/>
          </p:nvPr>
        </p:nvSpPr>
        <p:spPr>
          <a:xfrm>
            <a:off x="969709" y="999068"/>
            <a:ext cx="9693293" cy="645284"/>
          </a:xfrm>
          <a:prstGeom prst="rect">
            <a:avLst/>
          </a:prstGeom>
        </p:spPr>
        <p:txBody>
          <a:bodyPr lIns="0" tIns="0" rIns="0" bIns="0" anchor="b"/>
          <a:lstStyle>
            <a:lvl1pPr>
              <a:defRPr sz="3800" b="0">
                <a:solidFill>
                  <a:srgbClr val="004D3D"/>
                </a:solidFill>
                <a:latin typeface="+mj-lt"/>
                <a:cs typeface="Calibri" panose="020F0502020204030204" pitchFamily="34" charset="0"/>
              </a:defRPr>
            </a:lvl1pPr>
          </a:lstStyle>
          <a:p>
            <a:r>
              <a:rPr lang="de-DE" dirty="0" smtClean="0"/>
              <a:t>Titel durch Klicken bearbeiten</a:t>
            </a:r>
            <a:endParaRPr lang="en-US" dirty="0"/>
          </a:p>
        </p:txBody>
      </p:sp>
      <p:sp>
        <p:nvSpPr>
          <p:cNvPr id="7" name="Text Placeholder 2">
            <a:extLst>
              <a:ext uri="{FF2B5EF4-FFF2-40B4-BE49-F238E27FC236}">
                <a16:creationId xmlns:a16="http://schemas.microsoft.com/office/drawing/2014/main" id="{8BFC26CF-26CC-354C-BB60-AD3E01D575ED}"/>
              </a:ext>
            </a:extLst>
          </p:cNvPr>
          <p:cNvSpPr>
            <a:spLocks noGrp="1"/>
          </p:cNvSpPr>
          <p:nvPr>
            <p:ph type="body" sz="quarter" idx="10"/>
          </p:nvPr>
        </p:nvSpPr>
        <p:spPr>
          <a:xfrm>
            <a:off x="1028700" y="2922608"/>
            <a:ext cx="7810500" cy="2198031"/>
          </a:xfrm>
          <a:prstGeom prst="rect">
            <a:avLst/>
          </a:prstGeom>
        </p:spPr>
        <p:txBody>
          <a:bodyPr lIns="0" tIns="0" rIns="0" bIns="0"/>
          <a:lstStyle>
            <a:lvl1pPr marL="0" indent="0">
              <a:lnSpc>
                <a:spcPct val="150000"/>
              </a:lnSpc>
              <a:buNone/>
              <a:defRPr>
                <a:solidFill>
                  <a:srgbClr val="004D3D"/>
                </a:solidFill>
                <a:latin typeface="+mn-lt"/>
                <a:cs typeface="Calibri Light" panose="020F03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de-DE" dirty="0" smtClean="0"/>
              <a:t>Formatvorlagen des Textmasters bearbeiten</a:t>
            </a:r>
          </a:p>
        </p:txBody>
      </p:sp>
      <p:sp>
        <p:nvSpPr>
          <p:cNvPr id="8" name="Title 1">
            <a:extLst>
              <a:ext uri="{FF2B5EF4-FFF2-40B4-BE49-F238E27FC236}">
                <a16:creationId xmlns:a16="http://schemas.microsoft.com/office/drawing/2014/main" id="{FBA06611-233D-45FA-A146-AB9D4F4A787C}"/>
              </a:ext>
            </a:extLst>
          </p:cNvPr>
          <p:cNvSpPr txBox="1">
            <a:spLocks/>
          </p:cNvSpPr>
          <p:nvPr userDrawn="1"/>
        </p:nvSpPr>
        <p:spPr>
          <a:xfrm>
            <a:off x="914400" y="2274797"/>
            <a:ext cx="590310" cy="534443"/>
          </a:xfrm>
          <a:prstGeom prst="rect">
            <a:avLst/>
          </a:prstGeom>
        </p:spPr>
        <p:txBody>
          <a:bodyPr/>
          <a:lstStyle>
            <a:lvl1pPr algn="l" defTabSz="914400" rtl="0" eaLnBrk="1" latinLnBrk="0" hangingPunct="1">
              <a:lnSpc>
                <a:spcPct val="90000"/>
              </a:lnSpc>
              <a:spcBef>
                <a:spcPct val="0"/>
              </a:spcBef>
              <a:buNone/>
              <a:defRPr sz="8000" b="1" kern="1200">
                <a:solidFill>
                  <a:srgbClr val="004D3D"/>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latin typeface="Source Sans Pro" panose="020B0503030403020204" pitchFamily="34" charset="0"/>
                <a:ea typeface="Source Sans Pro" panose="020B0503030403020204" pitchFamily="34" charset="0"/>
              </a:rPr>
              <a:t>“</a:t>
            </a:r>
            <a:endParaRPr lang="en-US" dirty="0">
              <a:latin typeface="Source Sans Pro" panose="020B0503030403020204" pitchFamily="34" charset="0"/>
              <a:ea typeface="Source Sans Pro" panose="020B0503030403020204" pitchFamily="34" charset="0"/>
            </a:endParaRPr>
          </a:p>
        </p:txBody>
      </p:sp>
      <p:sp>
        <p:nvSpPr>
          <p:cNvPr id="9" name="Content Placeholder 10">
            <a:extLst>
              <a:ext uri="{FF2B5EF4-FFF2-40B4-BE49-F238E27FC236}">
                <a16:creationId xmlns:a16="http://schemas.microsoft.com/office/drawing/2014/main" id="{90097E88-8912-8A4F-9D00-BDA132434FE4}"/>
              </a:ext>
            </a:extLst>
          </p:cNvPr>
          <p:cNvSpPr>
            <a:spLocks noGrp="1"/>
          </p:cNvSpPr>
          <p:nvPr>
            <p:ph sz="quarter" idx="14" hasCustomPrompt="1"/>
          </p:nvPr>
        </p:nvSpPr>
        <p:spPr>
          <a:xfrm>
            <a:off x="1033153" y="5234007"/>
            <a:ext cx="7806047" cy="211243"/>
          </a:xfrm>
          <a:prstGeom prst="rect">
            <a:avLst/>
          </a:prstGeom>
        </p:spPr>
        <p:txBody>
          <a:bodyPr lIns="0" tIns="0" rIns="0" bIns="0"/>
          <a:lstStyle>
            <a:lvl1pPr marL="0" indent="0">
              <a:buNone/>
              <a:defRPr sz="1400" baseline="0">
                <a:solidFill>
                  <a:srgbClr val="004D3D"/>
                </a:solidFill>
                <a:latin typeface="Source Sans Pro Light" panose="020B0403030403020204" pitchFamily="34" charset="0"/>
                <a:ea typeface="Source Sans Pro Light" panose="020B0403030403020204" pitchFamily="34" charset="0"/>
                <a:cs typeface="Calibri Light" panose="020F0302020204030204" pitchFamily="34" charset="0"/>
              </a:defRPr>
            </a:lvl1pPr>
          </a:lstStyle>
          <a:p>
            <a:pPr lvl="0"/>
            <a:r>
              <a:rPr lang="de-DE" dirty="0" smtClean="0"/>
              <a:t>Vorname Nachname, Funktion</a:t>
            </a:r>
          </a:p>
        </p:txBody>
      </p:sp>
      <p:sp>
        <p:nvSpPr>
          <p:cNvPr id="17" name="Rechteck 16"/>
          <p:cNvSpPr/>
          <p:nvPr userDrawn="1"/>
        </p:nvSpPr>
        <p:spPr>
          <a:xfrm>
            <a:off x="1032566" y="1821827"/>
            <a:ext cx="725939" cy="36000"/>
          </a:xfrm>
          <a:prstGeom prst="rect">
            <a:avLst/>
          </a:prstGeom>
          <a:solidFill>
            <a:srgbClr val="004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04D3D"/>
              </a:solidFill>
            </a:endParaRPr>
          </a:p>
        </p:txBody>
      </p:sp>
      <p:sp>
        <p:nvSpPr>
          <p:cNvPr id="18" name="Slide Number Placeholder 13">
            <a:extLst>
              <a:ext uri="{FF2B5EF4-FFF2-40B4-BE49-F238E27FC236}">
                <a16:creationId xmlns:a16="http://schemas.microsoft.com/office/drawing/2014/main" id="{F5D91E6B-55B5-4092-AD3B-F7E1FD004599}"/>
              </a:ext>
            </a:extLst>
          </p:cNvPr>
          <p:cNvSpPr txBox="1">
            <a:spLocks/>
          </p:cNvSpPr>
          <p:nvPr userDrawn="1"/>
        </p:nvSpPr>
        <p:spPr>
          <a:xfrm>
            <a:off x="83529" y="6435673"/>
            <a:ext cx="660686" cy="231186"/>
          </a:xfrm>
          <a:prstGeom prst="rect">
            <a:avLst/>
          </a:prstGeom>
        </p:spPr>
        <p:txBody>
          <a:bodyPr/>
          <a:lstStyle>
            <a:defPPr>
              <a:defRPr lang="en-US"/>
            </a:defPPr>
            <a:lvl1pPr marL="0" algn="ctr" defTabSz="914400" rtl="0" eaLnBrk="1" latinLnBrk="0" hangingPunct="1">
              <a:defRPr sz="900" b="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16DC5D-D40D-4185-900D-7107343138F8}" type="slidenum">
              <a:rPr lang="en-US" smtClean="0">
                <a:latin typeface="Calibri Light" panose="020F0302020204030204" pitchFamily="34" charset="0"/>
                <a:cs typeface="Calibri Light" panose="020F0302020204030204" pitchFamily="34" charset="0"/>
              </a:rPr>
              <a:pPr/>
              <a:t>‹Nr.›</a:t>
            </a:fld>
            <a:endParaRPr lang="en-US" dirty="0">
              <a:latin typeface="Calibri Light" panose="020F0302020204030204" pitchFamily="34" charset="0"/>
              <a:cs typeface="Calibri Light" panose="020F0302020204030204" pitchFamily="34" charset="0"/>
            </a:endParaRPr>
          </a:p>
        </p:txBody>
      </p:sp>
      <p:sp>
        <p:nvSpPr>
          <p:cNvPr id="19" name="Bildplatzhalter 19">
            <a:extLst>
              <a:ext uri="{FF2B5EF4-FFF2-40B4-BE49-F238E27FC236}">
                <a16:creationId xmlns:a16="http://schemas.microsoft.com/office/drawing/2014/main" id="{DD856098-3659-4A6F-B23D-17F2B2D4A169}"/>
              </a:ext>
            </a:extLst>
          </p:cNvPr>
          <p:cNvSpPr>
            <a:spLocks noGrp="1"/>
          </p:cNvSpPr>
          <p:nvPr>
            <p:ph type="pic" sz="quarter" idx="15"/>
          </p:nvPr>
        </p:nvSpPr>
        <p:spPr>
          <a:xfrm>
            <a:off x="9869347" y="4128754"/>
            <a:ext cx="1800000" cy="1800000"/>
          </a:xfrm>
          <a:prstGeom prst="ellipse">
            <a:avLst/>
          </a:prstGeom>
          <a:solidFill>
            <a:schemeClr val="bg1"/>
          </a:solidFill>
          <a:ln>
            <a:noFill/>
          </a:ln>
        </p:spPr>
        <p:txBody>
          <a:bodyPr wrap="square">
            <a:noAutofit/>
          </a:bodyPr>
          <a:lstStyle>
            <a:lvl1pPr>
              <a:defRPr sz="300">
                <a:solidFill>
                  <a:schemeClr val="bg1"/>
                </a:solidFill>
              </a:defRPr>
            </a:lvl1pPr>
          </a:lstStyle>
          <a:p>
            <a:r>
              <a:rPr lang="de-DE" smtClean="0"/>
              <a:t>Bild durch Klicken auf Symbol hinzufügen</a:t>
            </a:r>
            <a:endParaRPr lang="de-DE" dirty="0"/>
          </a:p>
        </p:txBody>
      </p:sp>
    </p:spTree>
    <p:extLst>
      <p:ext uri="{BB962C8B-B14F-4D97-AF65-F5344CB8AC3E}">
        <p14:creationId xmlns:p14="http://schemas.microsoft.com/office/powerpoint/2010/main" val="92116359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2" pos="648">
          <p15:clr>
            <a:srgbClr val="FBAE40"/>
          </p15:clr>
        </p15:guide>
        <p15:guide id="4" orient="horz" pos="1152">
          <p15:clr>
            <a:srgbClr val="FBAE40"/>
          </p15:clr>
        </p15:guide>
        <p15:guide id="5" orient="horz" pos="14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5B9E731-6B9B-024E-9360-F9F34CC6638B}"/>
              </a:ext>
            </a:extLst>
          </p:cNvPr>
          <p:cNvSpPr>
            <a:spLocks noGrp="1"/>
          </p:cNvSpPr>
          <p:nvPr>
            <p:ph type="body" sz="quarter" idx="10"/>
          </p:nvPr>
        </p:nvSpPr>
        <p:spPr>
          <a:xfrm>
            <a:off x="1028700" y="4313437"/>
            <a:ext cx="1828800" cy="401220"/>
          </a:xfrm>
          <a:prstGeom prst="rect">
            <a:avLst/>
          </a:prstGeom>
        </p:spPr>
        <p:txBody>
          <a:bodyPr lIns="0" tIns="0" rIns="0" bIns="0"/>
          <a:lstStyle>
            <a:lvl1pPr marL="0" indent="0">
              <a:buNone/>
              <a:defRPr sz="1800" b="0">
                <a:solidFill>
                  <a:srgbClr val="004D3D"/>
                </a:solidFill>
                <a:latin typeface="+mn-lt"/>
                <a:cs typeface="Calibri Light" panose="020F0302020204030204" pitchFamily="34" charset="0"/>
              </a:defRPr>
            </a:lvl1pPr>
            <a:lvl2pPr marL="457200" indent="0">
              <a:buNone/>
              <a:defRPr sz="1600"/>
            </a:lvl2pPr>
            <a:lvl3pPr marL="914400" indent="0">
              <a:buNone/>
              <a:defRPr/>
            </a:lvl3pPr>
            <a:lvl4pPr marL="1371600" indent="0">
              <a:buNone/>
              <a:defRPr/>
            </a:lvl4pPr>
            <a:lvl5pPr marL="1828800" indent="0">
              <a:buNone/>
              <a:defRPr/>
            </a:lvl5pPr>
          </a:lstStyle>
          <a:p>
            <a:pPr lvl="0"/>
            <a:r>
              <a:rPr lang="de-DE" dirty="0" smtClean="0"/>
              <a:t>Formatvorlagen des Textmasters bearbeiten</a:t>
            </a:r>
          </a:p>
        </p:txBody>
      </p:sp>
      <p:sp>
        <p:nvSpPr>
          <p:cNvPr id="30" name="Text Placeholder 4">
            <a:extLst>
              <a:ext uri="{FF2B5EF4-FFF2-40B4-BE49-F238E27FC236}">
                <a16:creationId xmlns:a16="http://schemas.microsoft.com/office/drawing/2014/main" id="{FD3D9C96-2F42-E545-BD97-AC8568E2F49D}"/>
              </a:ext>
            </a:extLst>
          </p:cNvPr>
          <p:cNvSpPr>
            <a:spLocks noGrp="1"/>
          </p:cNvSpPr>
          <p:nvPr>
            <p:ph type="body" sz="quarter" idx="11"/>
          </p:nvPr>
        </p:nvSpPr>
        <p:spPr>
          <a:xfrm>
            <a:off x="1028700" y="5198377"/>
            <a:ext cx="1828800" cy="552450"/>
          </a:xfrm>
          <a:prstGeom prst="rect">
            <a:avLst/>
          </a:prstGeom>
        </p:spPr>
        <p:txBody>
          <a:bodyPr lIns="0" tIns="0" rIns="0" bIns="0"/>
          <a:lstStyle>
            <a:lvl1pPr marL="0" indent="0">
              <a:buNone/>
              <a:defRPr sz="1400" b="0">
                <a:latin typeface="+mn-lt"/>
                <a:cs typeface="Calibri Light" panose="020F0302020204030204" pitchFamily="34" charset="0"/>
              </a:defRPr>
            </a:lvl1pPr>
            <a:lvl2pPr marL="457200" indent="0">
              <a:buNone/>
              <a:defRPr sz="1600"/>
            </a:lvl2pPr>
            <a:lvl3pPr marL="914400" indent="0">
              <a:buNone/>
              <a:defRPr/>
            </a:lvl3pPr>
            <a:lvl4pPr marL="1371600" indent="0">
              <a:buNone/>
              <a:defRPr/>
            </a:lvl4pPr>
            <a:lvl5pPr marL="1828800" indent="0">
              <a:buNone/>
              <a:defRPr/>
            </a:lvl5pPr>
          </a:lstStyle>
          <a:p>
            <a:pPr lvl="0"/>
            <a:r>
              <a:rPr lang="de-DE" dirty="0" smtClean="0"/>
              <a:t>Formatvorlagen des Textmasters bearbeiten</a:t>
            </a:r>
          </a:p>
        </p:txBody>
      </p:sp>
      <p:sp>
        <p:nvSpPr>
          <p:cNvPr id="37" name="Picture Placeholder 25">
            <a:extLst>
              <a:ext uri="{FF2B5EF4-FFF2-40B4-BE49-F238E27FC236}">
                <a16:creationId xmlns:a16="http://schemas.microsoft.com/office/drawing/2014/main" id="{A2D87BC1-884E-CD4E-BABF-B7AF4DF7869E}"/>
              </a:ext>
            </a:extLst>
          </p:cNvPr>
          <p:cNvSpPr>
            <a:spLocks noGrp="1"/>
          </p:cNvSpPr>
          <p:nvPr>
            <p:ph type="pic" sz="quarter" idx="18"/>
          </p:nvPr>
        </p:nvSpPr>
        <p:spPr>
          <a:xfrm>
            <a:off x="1028700" y="2308936"/>
            <a:ext cx="1828800" cy="1831590"/>
          </a:xfrm>
          <a:prstGeom prst="rect">
            <a:avLst/>
          </a:prstGeom>
        </p:spPr>
        <p:txBody>
          <a:bodyPr/>
          <a:lstStyle>
            <a:lvl1pPr marL="0" indent="0">
              <a:buNone/>
              <a:defRPr sz="2000">
                <a:solidFill>
                  <a:srgbClr val="004D3D"/>
                </a:solidFill>
                <a:latin typeface="+mn-lt"/>
                <a:cs typeface="Calibri Light" panose="020F0302020204030204" pitchFamily="34" charset="0"/>
              </a:defRPr>
            </a:lvl1pPr>
          </a:lstStyle>
          <a:p>
            <a:r>
              <a:rPr lang="de-DE" dirty="0" smtClean="0"/>
              <a:t>Bild durch Klicken auf Symbol hinzufügen</a:t>
            </a:r>
            <a:endParaRPr lang="en-US" dirty="0"/>
          </a:p>
        </p:txBody>
      </p:sp>
      <p:sp>
        <p:nvSpPr>
          <p:cNvPr id="38" name="Picture Placeholder 25">
            <a:extLst>
              <a:ext uri="{FF2B5EF4-FFF2-40B4-BE49-F238E27FC236}">
                <a16:creationId xmlns:a16="http://schemas.microsoft.com/office/drawing/2014/main" id="{DB0763B3-E65F-8A47-AA7C-C9A56C50600F}"/>
              </a:ext>
            </a:extLst>
          </p:cNvPr>
          <p:cNvSpPr>
            <a:spLocks noGrp="1"/>
          </p:cNvSpPr>
          <p:nvPr>
            <p:ph type="pic" sz="quarter" idx="19"/>
          </p:nvPr>
        </p:nvSpPr>
        <p:spPr>
          <a:xfrm>
            <a:off x="3784600" y="2308936"/>
            <a:ext cx="1828800" cy="1831590"/>
          </a:xfrm>
          <a:prstGeom prst="rect">
            <a:avLst/>
          </a:prstGeom>
        </p:spPr>
        <p:txBody>
          <a:bodyPr/>
          <a:lstStyle>
            <a:lvl1pPr marL="0" indent="0">
              <a:buNone/>
              <a:defRPr sz="2000">
                <a:solidFill>
                  <a:srgbClr val="004D3D"/>
                </a:solidFill>
                <a:latin typeface="+mn-lt"/>
                <a:cs typeface="Calibri Light" panose="020F0302020204030204" pitchFamily="34" charset="0"/>
              </a:defRPr>
            </a:lvl1pPr>
          </a:lstStyle>
          <a:p>
            <a:r>
              <a:rPr lang="de-DE" dirty="0" smtClean="0"/>
              <a:t>Bild durch Klicken auf Symbol hinzufügen</a:t>
            </a:r>
            <a:endParaRPr lang="en-US" dirty="0"/>
          </a:p>
        </p:txBody>
      </p:sp>
      <p:sp>
        <p:nvSpPr>
          <p:cNvPr id="39" name="Picture Placeholder 25">
            <a:extLst>
              <a:ext uri="{FF2B5EF4-FFF2-40B4-BE49-F238E27FC236}">
                <a16:creationId xmlns:a16="http://schemas.microsoft.com/office/drawing/2014/main" id="{1E0F47CF-6DE7-F745-B9D8-55421009AF4E}"/>
              </a:ext>
            </a:extLst>
          </p:cNvPr>
          <p:cNvSpPr>
            <a:spLocks noGrp="1"/>
          </p:cNvSpPr>
          <p:nvPr>
            <p:ph type="pic" sz="quarter" idx="20"/>
          </p:nvPr>
        </p:nvSpPr>
        <p:spPr>
          <a:xfrm>
            <a:off x="6540500" y="2308936"/>
            <a:ext cx="1828800" cy="1831590"/>
          </a:xfrm>
          <a:prstGeom prst="rect">
            <a:avLst/>
          </a:prstGeom>
        </p:spPr>
        <p:txBody>
          <a:bodyPr/>
          <a:lstStyle>
            <a:lvl1pPr marL="0" indent="0">
              <a:buNone/>
              <a:defRPr sz="2000">
                <a:solidFill>
                  <a:srgbClr val="004D3D"/>
                </a:solidFill>
                <a:latin typeface="+mn-lt"/>
                <a:cs typeface="Calibri Light" panose="020F0302020204030204" pitchFamily="34" charset="0"/>
              </a:defRPr>
            </a:lvl1pPr>
          </a:lstStyle>
          <a:p>
            <a:r>
              <a:rPr lang="de-DE" dirty="0" smtClean="0"/>
              <a:t>Bild durch Klicken auf Symbol hinzufügen</a:t>
            </a:r>
            <a:endParaRPr lang="en-US" dirty="0"/>
          </a:p>
        </p:txBody>
      </p:sp>
      <p:sp>
        <p:nvSpPr>
          <p:cNvPr id="40" name="Picture Placeholder 25">
            <a:extLst>
              <a:ext uri="{FF2B5EF4-FFF2-40B4-BE49-F238E27FC236}">
                <a16:creationId xmlns:a16="http://schemas.microsoft.com/office/drawing/2014/main" id="{B4621956-6AB4-E346-8900-9AE2A51ADBC5}"/>
              </a:ext>
            </a:extLst>
          </p:cNvPr>
          <p:cNvSpPr>
            <a:spLocks noGrp="1"/>
          </p:cNvSpPr>
          <p:nvPr>
            <p:ph type="pic" sz="quarter" idx="21"/>
          </p:nvPr>
        </p:nvSpPr>
        <p:spPr>
          <a:xfrm>
            <a:off x="9296400" y="2314278"/>
            <a:ext cx="1828800" cy="1831590"/>
          </a:xfrm>
          <a:prstGeom prst="rect">
            <a:avLst/>
          </a:prstGeom>
        </p:spPr>
        <p:txBody>
          <a:bodyPr/>
          <a:lstStyle>
            <a:lvl1pPr marL="0" indent="0">
              <a:buNone/>
              <a:defRPr sz="2000">
                <a:solidFill>
                  <a:srgbClr val="004D3D"/>
                </a:solidFill>
                <a:latin typeface="+mn-lt"/>
                <a:cs typeface="Calibri Light" panose="020F0302020204030204" pitchFamily="34" charset="0"/>
              </a:defRPr>
            </a:lvl1pPr>
          </a:lstStyle>
          <a:p>
            <a:r>
              <a:rPr lang="de-DE" dirty="0" smtClean="0"/>
              <a:t>Bild durch Klicken auf Symbol hinzufügen</a:t>
            </a:r>
            <a:endParaRPr lang="en-US" dirty="0"/>
          </a:p>
        </p:txBody>
      </p:sp>
      <p:sp>
        <p:nvSpPr>
          <p:cNvPr id="25" name="Title 1">
            <a:extLst>
              <a:ext uri="{FF2B5EF4-FFF2-40B4-BE49-F238E27FC236}">
                <a16:creationId xmlns:a16="http://schemas.microsoft.com/office/drawing/2014/main" id="{3B64062A-6292-0441-95CB-9A91F49DBAA7}"/>
              </a:ext>
            </a:extLst>
          </p:cNvPr>
          <p:cNvSpPr>
            <a:spLocks noGrp="1"/>
          </p:cNvSpPr>
          <p:nvPr>
            <p:ph type="title" hasCustomPrompt="1"/>
          </p:nvPr>
        </p:nvSpPr>
        <p:spPr>
          <a:xfrm>
            <a:off x="987407" y="999068"/>
            <a:ext cx="10096500" cy="645284"/>
          </a:xfrm>
          <a:prstGeom prst="rect">
            <a:avLst/>
          </a:prstGeom>
        </p:spPr>
        <p:txBody>
          <a:bodyPr lIns="0" tIns="0" rIns="0" bIns="0" anchor="b"/>
          <a:lstStyle>
            <a:lvl1pPr>
              <a:defRPr sz="3800" b="0">
                <a:solidFill>
                  <a:srgbClr val="004D3D"/>
                </a:solidFill>
                <a:latin typeface="+mj-lt"/>
                <a:cs typeface="Calibri" panose="020F0502020204030204" pitchFamily="34" charset="0"/>
              </a:defRPr>
            </a:lvl1pPr>
          </a:lstStyle>
          <a:p>
            <a:r>
              <a:rPr lang="de-DE" dirty="0" smtClean="0"/>
              <a:t>Titel durch Klicken bearbeiten</a:t>
            </a:r>
            <a:endParaRPr lang="en-US" dirty="0"/>
          </a:p>
        </p:txBody>
      </p:sp>
      <p:sp>
        <p:nvSpPr>
          <p:cNvPr id="23" name="Text Placeholder 4">
            <a:extLst>
              <a:ext uri="{FF2B5EF4-FFF2-40B4-BE49-F238E27FC236}">
                <a16:creationId xmlns:a16="http://schemas.microsoft.com/office/drawing/2014/main" id="{15B9E731-6B9B-024E-9360-F9F34CC6638B}"/>
              </a:ext>
            </a:extLst>
          </p:cNvPr>
          <p:cNvSpPr>
            <a:spLocks noGrp="1"/>
          </p:cNvSpPr>
          <p:nvPr>
            <p:ph type="body" sz="quarter" idx="23"/>
          </p:nvPr>
        </p:nvSpPr>
        <p:spPr>
          <a:xfrm>
            <a:off x="3784600" y="4313437"/>
            <a:ext cx="1828800" cy="401220"/>
          </a:xfrm>
          <a:prstGeom prst="rect">
            <a:avLst/>
          </a:prstGeom>
        </p:spPr>
        <p:txBody>
          <a:bodyPr lIns="0" tIns="0" rIns="0" bIns="0"/>
          <a:lstStyle>
            <a:lvl1pPr marL="0" indent="0">
              <a:buNone/>
              <a:defRPr sz="1800" b="0">
                <a:solidFill>
                  <a:srgbClr val="004D3D"/>
                </a:solidFill>
                <a:latin typeface="+mn-lt"/>
                <a:cs typeface="Calibri Light" panose="020F0302020204030204" pitchFamily="34" charset="0"/>
              </a:defRPr>
            </a:lvl1pPr>
            <a:lvl2pPr marL="457200" indent="0">
              <a:buNone/>
              <a:defRPr sz="1600"/>
            </a:lvl2pPr>
            <a:lvl3pPr marL="914400" indent="0">
              <a:buNone/>
              <a:defRPr/>
            </a:lvl3pPr>
            <a:lvl4pPr marL="1371600" indent="0">
              <a:buNone/>
              <a:defRPr/>
            </a:lvl4pPr>
            <a:lvl5pPr marL="1828800" indent="0">
              <a:buNone/>
              <a:defRPr/>
            </a:lvl5pPr>
          </a:lstStyle>
          <a:p>
            <a:pPr lvl="0"/>
            <a:r>
              <a:rPr lang="de-DE" dirty="0" smtClean="0"/>
              <a:t>Formatvorlagen des Textmasters bearbeiten</a:t>
            </a:r>
          </a:p>
        </p:txBody>
      </p:sp>
      <p:sp>
        <p:nvSpPr>
          <p:cNvPr id="24" name="Text Placeholder 4">
            <a:extLst>
              <a:ext uri="{FF2B5EF4-FFF2-40B4-BE49-F238E27FC236}">
                <a16:creationId xmlns:a16="http://schemas.microsoft.com/office/drawing/2014/main" id="{FD3D9C96-2F42-E545-BD97-AC8568E2F49D}"/>
              </a:ext>
            </a:extLst>
          </p:cNvPr>
          <p:cNvSpPr>
            <a:spLocks noGrp="1"/>
          </p:cNvSpPr>
          <p:nvPr>
            <p:ph type="body" sz="quarter" idx="24"/>
          </p:nvPr>
        </p:nvSpPr>
        <p:spPr>
          <a:xfrm>
            <a:off x="3784600" y="5198377"/>
            <a:ext cx="1828800" cy="552450"/>
          </a:xfrm>
          <a:prstGeom prst="rect">
            <a:avLst/>
          </a:prstGeom>
        </p:spPr>
        <p:txBody>
          <a:bodyPr lIns="0" tIns="0" rIns="0" bIns="0"/>
          <a:lstStyle>
            <a:lvl1pPr marL="0" indent="0">
              <a:buNone/>
              <a:defRPr sz="1400" b="0">
                <a:latin typeface="+mn-lt"/>
                <a:cs typeface="Calibri Light" panose="020F0302020204030204" pitchFamily="34" charset="0"/>
              </a:defRPr>
            </a:lvl1pPr>
            <a:lvl2pPr marL="457200" indent="0">
              <a:buNone/>
              <a:defRPr sz="1600"/>
            </a:lvl2pPr>
            <a:lvl3pPr marL="914400" indent="0">
              <a:buNone/>
              <a:defRPr/>
            </a:lvl3pPr>
            <a:lvl4pPr marL="1371600" indent="0">
              <a:buNone/>
              <a:defRPr/>
            </a:lvl4pPr>
            <a:lvl5pPr marL="1828800" indent="0">
              <a:buNone/>
              <a:defRPr/>
            </a:lvl5pPr>
          </a:lstStyle>
          <a:p>
            <a:pPr lvl="0"/>
            <a:r>
              <a:rPr lang="de-DE" dirty="0" smtClean="0"/>
              <a:t>Formatvorlagen des Textmasters bearbeiten</a:t>
            </a:r>
          </a:p>
        </p:txBody>
      </p:sp>
      <p:sp>
        <p:nvSpPr>
          <p:cNvPr id="26" name="Text Placeholder 4">
            <a:extLst>
              <a:ext uri="{FF2B5EF4-FFF2-40B4-BE49-F238E27FC236}">
                <a16:creationId xmlns:a16="http://schemas.microsoft.com/office/drawing/2014/main" id="{15B9E731-6B9B-024E-9360-F9F34CC6638B}"/>
              </a:ext>
            </a:extLst>
          </p:cNvPr>
          <p:cNvSpPr>
            <a:spLocks noGrp="1"/>
          </p:cNvSpPr>
          <p:nvPr>
            <p:ph type="body" sz="quarter" idx="25"/>
          </p:nvPr>
        </p:nvSpPr>
        <p:spPr>
          <a:xfrm>
            <a:off x="6540500" y="4313437"/>
            <a:ext cx="1828800" cy="401220"/>
          </a:xfrm>
          <a:prstGeom prst="rect">
            <a:avLst/>
          </a:prstGeom>
        </p:spPr>
        <p:txBody>
          <a:bodyPr lIns="0" tIns="0" rIns="0" bIns="0"/>
          <a:lstStyle>
            <a:lvl1pPr marL="0" indent="0">
              <a:buNone/>
              <a:defRPr sz="1800" b="0">
                <a:solidFill>
                  <a:srgbClr val="004D3D"/>
                </a:solidFill>
                <a:latin typeface="+mn-lt"/>
                <a:cs typeface="Calibri Light" panose="020F0302020204030204" pitchFamily="34" charset="0"/>
              </a:defRPr>
            </a:lvl1pPr>
            <a:lvl2pPr marL="457200" indent="0">
              <a:buNone/>
              <a:defRPr sz="1600"/>
            </a:lvl2pPr>
            <a:lvl3pPr marL="914400" indent="0">
              <a:buNone/>
              <a:defRPr/>
            </a:lvl3pPr>
            <a:lvl4pPr marL="1371600" indent="0">
              <a:buNone/>
              <a:defRPr/>
            </a:lvl4pPr>
            <a:lvl5pPr marL="1828800" indent="0">
              <a:buNone/>
              <a:defRPr/>
            </a:lvl5pPr>
          </a:lstStyle>
          <a:p>
            <a:pPr lvl="0"/>
            <a:r>
              <a:rPr lang="de-DE" dirty="0" smtClean="0"/>
              <a:t>Formatvorlagen des Textmasters bearbeiten</a:t>
            </a:r>
          </a:p>
        </p:txBody>
      </p:sp>
      <p:sp>
        <p:nvSpPr>
          <p:cNvPr id="27" name="Text Placeholder 4">
            <a:extLst>
              <a:ext uri="{FF2B5EF4-FFF2-40B4-BE49-F238E27FC236}">
                <a16:creationId xmlns:a16="http://schemas.microsoft.com/office/drawing/2014/main" id="{FD3D9C96-2F42-E545-BD97-AC8568E2F49D}"/>
              </a:ext>
            </a:extLst>
          </p:cNvPr>
          <p:cNvSpPr>
            <a:spLocks noGrp="1"/>
          </p:cNvSpPr>
          <p:nvPr>
            <p:ph type="body" sz="quarter" idx="26"/>
          </p:nvPr>
        </p:nvSpPr>
        <p:spPr>
          <a:xfrm>
            <a:off x="6540500" y="5198377"/>
            <a:ext cx="1828800" cy="552450"/>
          </a:xfrm>
          <a:prstGeom prst="rect">
            <a:avLst/>
          </a:prstGeom>
        </p:spPr>
        <p:txBody>
          <a:bodyPr lIns="0" tIns="0" rIns="0" bIns="0"/>
          <a:lstStyle>
            <a:lvl1pPr marL="0" indent="0">
              <a:buNone/>
              <a:defRPr sz="1400" b="0">
                <a:latin typeface="+mn-lt"/>
                <a:cs typeface="Calibri Light" panose="020F0302020204030204" pitchFamily="34" charset="0"/>
              </a:defRPr>
            </a:lvl1pPr>
            <a:lvl2pPr marL="457200" indent="0">
              <a:buNone/>
              <a:defRPr sz="1600"/>
            </a:lvl2pPr>
            <a:lvl3pPr marL="914400" indent="0">
              <a:buNone/>
              <a:defRPr/>
            </a:lvl3pPr>
            <a:lvl4pPr marL="1371600" indent="0">
              <a:buNone/>
              <a:defRPr/>
            </a:lvl4pPr>
            <a:lvl5pPr marL="1828800" indent="0">
              <a:buNone/>
              <a:defRPr/>
            </a:lvl5pPr>
          </a:lstStyle>
          <a:p>
            <a:pPr lvl="0"/>
            <a:r>
              <a:rPr lang="de-DE" dirty="0" smtClean="0"/>
              <a:t>Formatvorlagen des Textmasters bearbeiten</a:t>
            </a:r>
          </a:p>
        </p:txBody>
      </p:sp>
      <p:sp>
        <p:nvSpPr>
          <p:cNvPr id="28" name="Text Placeholder 4">
            <a:extLst>
              <a:ext uri="{FF2B5EF4-FFF2-40B4-BE49-F238E27FC236}">
                <a16:creationId xmlns:a16="http://schemas.microsoft.com/office/drawing/2014/main" id="{15B9E731-6B9B-024E-9360-F9F34CC6638B}"/>
              </a:ext>
            </a:extLst>
          </p:cNvPr>
          <p:cNvSpPr>
            <a:spLocks noGrp="1"/>
          </p:cNvSpPr>
          <p:nvPr>
            <p:ph type="body" sz="quarter" idx="27"/>
          </p:nvPr>
        </p:nvSpPr>
        <p:spPr>
          <a:xfrm>
            <a:off x="9294953" y="4313437"/>
            <a:ext cx="1828800" cy="401220"/>
          </a:xfrm>
          <a:prstGeom prst="rect">
            <a:avLst/>
          </a:prstGeom>
        </p:spPr>
        <p:txBody>
          <a:bodyPr lIns="0" tIns="0" rIns="0" bIns="0"/>
          <a:lstStyle>
            <a:lvl1pPr marL="0" indent="0">
              <a:buNone/>
              <a:defRPr sz="1800" b="0">
                <a:solidFill>
                  <a:srgbClr val="004D3D"/>
                </a:solidFill>
                <a:latin typeface="+mn-lt"/>
                <a:cs typeface="Calibri Light" panose="020F0302020204030204" pitchFamily="34" charset="0"/>
              </a:defRPr>
            </a:lvl1pPr>
            <a:lvl2pPr marL="457200" indent="0">
              <a:buNone/>
              <a:defRPr sz="1600"/>
            </a:lvl2pPr>
            <a:lvl3pPr marL="914400" indent="0">
              <a:buNone/>
              <a:defRPr/>
            </a:lvl3pPr>
            <a:lvl4pPr marL="1371600" indent="0">
              <a:buNone/>
              <a:defRPr/>
            </a:lvl4pPr>
            <a:lvl5pPr marL="1828800" indent="0">
              <a:buNone/>
              <a:defRPr/>
            </a:lvl5pPr>
          </a:lstStyle>
          <a:p>
            <a:pPr lvl="0"/>
            <a:r>
              <a:rPr lang="de-DE" dirty="0" smtClean="0"/>
              <a:t>Formatvorlagen des Textmasters bearbeiten</a:t>
            </a:r>
          </a:p>
        </p:txBody>
      </p:sp>
      <p:sp>
        <p:nvSpPr>
          <p:cNvPr id="41" name="Text Placeholder 4">
            <a:extLst>
              <a:ext uri="{FF2B5EF4-FFF2-40B4-BE49-F238E27FC236}">
                <a16:creationId xmlns:a16="http://schemas.microsoft.com/office/drawing/2014/main" id="{FD3D9C96-2F42-E545-BD97-AC8568E2F49D}"/>
              </a:ext>
            </a:extLst>
          </p:cNvPr>
          <p:cNvSpPr>
            <a:spLocks noGrp="1"/>
          </p:cNvSpPr>
          <p:nvPr>
            <p:ph type="body" sz="quarter" idx="28"/>
          </p:nvPr>
        </p:nvSpPr>
        <p:spPr>
          <a:xfrm>
            <a:off x="9294953" y="5198377"/>
            <a:ext cx="1828800" cy="552450"/>
          </a:xfrm>
          <a:prstGeom prst="rect">
            <a:avLst/>
          </a:prstGeom>
        </p:spPr>
        <p:txBody>
          <a:bodyPr lIns="0" tIns="0" rIns="0" bIns="0"/>
          <a:lstStyle>
            <a:lvl1pPr marL="0" indent="0">
              <a:buNone/>
              <a:defRPr sz="1400" b="0">
                <a:latin typeface="+mn-lt"/>
                <a:cs typeface="Calibri Light" panose="020F0302020204030204" pitchFamily="34" charset="0"/>
              </a:defRPr>
            </a:lvl1pPr>
            <a:lvl2pPr marL="457200" indent="0">
              <a:buNone/>
              <a:defRPr sz="1600"/>
            </a:lvl2pPr>
            <a:lvl3pPr marL="914400" indent="0">
              <a:buNone/>
              <a:defRPr/>
            </a:lvl3pPr>
            <a:lvl4pPr marL="1371600" indent="0">
              <a:buNone/>
              <a:defRPr/>
            </a:lvl4pPr>
            <a:lvl5pPr marL="1828800" indent="0">
              <a:buNone/>
              <a:defRPr/>
            </a:lvl5pPr>
          </a:lstStyle>
          <a:p>
            <a:pPr lvl="0"/>
            <a:r>
              <a:rPr lang="de-DE" dirty="0" smtClean="0"/>
              <a:t>Formatvorlagen des Textmasters bearbeiten</a:t>
            </a:r>
          </a:p>
        </p:txBody>
      </p:sp>
      <p:sp>
        <p:nvSpPr>
          <p:cNvPr id="20" name="Rechteck 19"/>
          <p:cNvSpPr/>
          <p:nvPr userDrawn="1"/>
        </p:nvSpPr>
        <p:spPr>
          <a:xfrm>
            <a:off x="1032566" y="1821827"/>
            <a:ext cx="725939" cy="36000"/>
          </a:xfrm>
          <a:prstGeom prst="rect">
            <a:avLst/>
          </a:prstGeom>
          <a:solidFill>
            <a:srgbClr val="004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04D3D"/>
              </a:solidFill>
            </a:endParaRPr>
          </a:p>
        </p:txBody>
      </p:sp>
      <p:sp>
        <p:nvSpPr>
          <p:cNvPr id="21" name="Slide Number Placeholder 13">
            <a:extLst>
              <a:ext uri="{FF2B5EF4-FFF2-40B4-BE49-F238E27FC236}">
                <a16:creationId xmlns:a16="http://schemas.microsoft.com/office/drawing/2014/main" id="{F5D91E6B-55B5-4092-AD3B-F7E1FD004599}"/>
              </a:ext>
            </a:extLst>
          </p:cNvPr>
          <p:cNvSpPr txBox="1">
            <a:spLocks/>
          </p:cNvSpPr>
          <p:nvPr userDrawn="1"/>
        </p:nvSpPr>
        <p:spPr>
          <a:xfrm>
            <a:off x="83529" y="6446123"/>
            <a:ext cx="660686" cy="231186"/>
          </a:xfrm>
          <a:prstGeom prst="rect">
            <a:avLst/>
          </a:prstGeom>
        </p:spPr>
        <p:txBody>
          <a:bodyPr/>
          <a:lstStyle>
            <a:defPPr>
              <a:defRPr lang="en-US"/>
            </a:defPPr>
            <a:lvl1pPr marL="0" algn="ctr" defTabSz="914400" rtl="0" eaLnBrk="1" latinLnBrk="0" hangingPunct="1">
              <a:defRPr sz="900" b="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16DC5D-D40D-4185-900D-7107343138F8}" type="slidenum">
              <a:rPr lang="en-US" sz="1000" smtClean="0">
                <a:latin typeface="Calibri Light" panose="020F0302020204030204" pitchFamily="34" charset="0"/>
                <a:cs typeface="Calibri Light" panose="020F0302020204030204" pitchFamily="34" charset="0"/>
              </a:rPr>
              <a:pPr/>
              <a:t>‹Nr.›</a:t>
            </a:fld>
            <a:endParaRPr lang="en-US" sz="1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02396320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2" pos="648" userDrawn="1">
          <p15:clr>
            <a:srgbClr val="FBAE40"/>
          </p15:clr>
        </p15:guide>
        <p15:guide id="4" orient="horz" pos="1152" userDrawn="1">
          <p15:clr>
            <a:srgbClr val="FBAE40"/>
          </p15:clr>
        </p15:guide>
        <p15:guide id="5" orient="horz" pos="1440" userDrawn="1">
          <p15:clr>
            <a:srgbClr val="FBAE40"/>
          </p15:clr>
        </p15:guide>
        <p15:guide id="8" orient="horz" pos="3072" userDrawn="1">
          <p15:clr>
            <a:srgbClr val="FBAE40"/>
          </p15:clr>
        </p15:guide>
        <p15:guide id="13" pos="6384" userDrawn="1">
          <p15:clr>
            <a:srgbClr val="FBAE40"/>
          </p15:clr>
        </p15:guide>
        <p15:guide id="14" orient="horz" pos="321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feld 4"/>
          <p:cNvSpPr txBox="1"/>
          <p:nvPr userDrawn="1"/>
        </p:nvSpPr>
        <p:spPr>
          <a:xfrm>
            <a:off x="947093" y="6435673"/>
            <a:ext cx="5465460" cy="246221"/>
          </a:xfrm>
          <a:prstGeom prst="rect">
            <a:avLst/>
          </a:prstGeom>
          <a:noFill/>
        </p:spPr>
        <p:txBody>
          <a:bodyPr wrap="square" rtlCol="0">
            <a:spAutoFit/>
          </a:bodyPr>
          <a:lstStyle/>
          <a:p>
            <a:r>
              <a:rPr lang="de-DE" sz="1000" b="0" dirty="0" smtClean="0">
                <a:solidFill>
                  <a:srgbClr val="004D3D"/>
                </a:solidFill>
                <a:latin typeface="Source Sans Pro Light" panose="020B0403030403020204" pitchFamily="34" charset="0"/>
                <a:ea typeface="Source Sans Pro Light" panose="020B0403030403020204" pitchFamily="34" charset="0"/>
              </a:rPr>
              <a:t>Hochschule für nachhaltige Entwicklung Eberswalde (HNEE) </a:t>
            </a:r>
            <a:endParaRPr lang="de-DE" sz="1000" b="0" dirty="0">
              <a:solidFill>
                <a:srgbClr val="004D3D"/>
              </a:solidFill>
              <a:latin typeface="Source Sans Pro Light" panose="020B0403030403020204" pitchFamily="34" charset="0"/>
              <a:ea typeface="Source Sans Pro Light" panose="020B0403030403020204" pitchFamily="34" charset="0"/>
            </a:endParaRPr>
          </a:p>
        </p:txBody>
      </p:sp>
      <p:sp>
        <p:nvSpPr>
          <p:cNvPr id="7" name="Rechteck 6"/>
          <p:cNvSpPr/>
          <p:nvPr userDrawn="1"/>
        </p:nvSpPr>
        <p:spPr>
          <a:xfrm>
            <a:off x="0" y="0"/>
            <a:ext cx="825233" cy="6858000"/>
          </a:xfrm>
          <a:prstGeom prst="rect">
            <a:avLst/>
          </a:prstGeom>
          <a:solidFill>
            <a:srgbClr val="004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162709" y="146111"/>
            <a:ext cx="482303" cy="467348"/>
          </a:xfrm>
          <a:prstGeom prst="rect">
            <a:avLst/>
          </a:prstGeom>
        </p:spPr>
      </p:pic>
      <p:sp>
        <p:nvSpPr>
          <p:cNvPr id="10" name="Slide Number Placeholder 13">
            <a:extLst>
              <a:ext uri="{FF2B5EF4-FFF2-40B4-BE49-F238E27FC236}">
                <a16:creationId xmlns:a16="http://schemas.microsoft.com/office/drawing/2014/main" id="{F5D91E6B-55B5-4092-AD3B-F7E1FD004599}"/>
              </a:ext>
            </a:extLst>
          </p:cNvPr>
          <p:cNvSpPr>
            <a:spLocks noGrp="1"/>
          </p:cNvSpPr>
          <p:nvPr>
            <p:ph type="sldNum" sz="quarter" idx="4"/>
          </p:nvPr>
        </p:nvSpPr>
        <p:spPr>
          <a:xfrm>
            <a:off x="83529" y="6435673"/>
            <a:ext cx="660686" cy="231186"/>
          </a:xfrm>
          <a:prstGeom prst="rect">
            <a:avLst/>
          </a:prstGeom>
        </p:spPr>
        <p:txBody>
          <a:bodyPr/>
          <a:lstStyle>
            <a:lvl1pPr algn="ctr">
              <a:defRPr sz="900" b="0">
                <a:solidFill>
                  <a:schemeClr val="tx1"/>
                </a:solidFill>
                <a:latin typeface="Source Sans Pro Light" panose="020B0403030403020204" pitchFamily="34" charset="0"/>
                <a:ea typeface="Source Sans Pro Light" panose="020B0403030403020204" pitchFamily="34" charset="0"/>
                <a:cs typeface="Calibri Light" panose="020F0302020204030204" pitchFamily="34" charset="0"/>
              </a:defRPr>
            </a:lvl1pPr>
          </a:lstStyle>
          <a:p>
            <a:fld id="{B316DC5D-D40D-4185-900D-7107343138F8}" type="slidenum">
              <a:rPr lang="en-US" smtClean="0"/>
              <a:pPr/>
              <a:t>‹Nr.›</a:t>
            </a:fld>
            <a:endParaRPr lang="en-US" dirty="0"/>
          </a:p>
        </p:txBody>
      </p:sp>
      <p:cxnSp>
        <p:nvCxnSpPr>
          <p:cNvPr id="14" name="Gerade Verbindung 17"/>
          <p:cNvCxnSpPr/>
          <p:nvPr userDrawn="1"/>
        </p:nvCxnSpPr>
        <p:spPr>
          <a:xfrm>
            <a:off x="1035046" y="6693468"/>
            <a:ext cx="362969" cy="0"/>
          </a:xfrm>
          <a:prstGeom prst="line">
            <a:avLst/>
          </a:prstGeom>
          <a:ln w="19050">
            <a:solidFill>
              <a:srgbClr val="004D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5892240"/>
      </p:ext>
    </p:extLst>
  </p:cSld>
  <p:clrMap bg1="dk1" tx1="lt1" bg2="dk2" tx2="lt2" accent1="accent1" accent2="accent2" accent3="accent3" accent4="accent4" accent5="accent5" accent6="accent6" hlink="hlink" folHlink="folHlink"/>
  <p:sldLayoutIdLst>
    <p:sldLayoutId id="2147483659" r:id="rId1"/>
    <p:sldLayoutId id="2147483685" r:id="rId2"/>
    <p:sldLayoutId id="2147483674" r:id="rId3"/>
    <p:sldLayoutId id="2147483673" r:id="rId4"/>
    <p:sldLayoutId id="2147483687" r:id="rId5"/>
    <p:sldLayoutId id="2147483688" r:id="rId6"/>
    <p:sldLayoutId id="2147483678" r:id="rId7"/>
    <p:sldLayoutId id="2147483686" r:id="rId8"/>
    <p:sldLayoutId id="2147483660" r:id="rId9"/>
    <p:sldLayoutId id="2147483675" r:id="rId10"/>
    <p:sldLayoutId id="2147483679" r:id="rId11"/>
    <p:sldLayoutId id="2147483680" r:id="rId12"/>
    <p:sldLayoutId id="2147483681" r:id="rId13"/>
    <p:sldLayoutId id="2147483684" r:id="rId14"/>
    <p:sldLayoutId id="2147483689" r:id="rId15"/>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7008">
          <p15:clr>
            <a:srgbClr val="F26B43"/>
          </p15:clr>
        </p15:guide>
        <p15:guide id="8" pos="3720">
          <p15:clr>
            <a:srgbClr val="547EBF"/>
          </p15:clr>
        </p15:guide>
        <p15:guide id="9" pos="2112">
          <p15:clr>
            <a:srgbClr val="547EBF"/>
          </p15:clr>
        </p15:guide>
        <p15:guide id="10" pos="1824">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orient="horz" pos="624">
          <p15:clr>
            <a:srgbClr val="F26B43"/>
          </p15:clr>
        </p15:guide>
        <p15:guide id="18" orient="horz" pos="3672">
          <p15:clr>
            <a:srgbClr val="F26B43"/>
          </p15:clr>
        </p15:guide>
        <p15:guide id="19" pos="3984">
          <p15:clr>
            <a:srgbClr val="547EBF"/>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23.emf"/><Relationship Id="rId18" Type="http://schemas.openxmlformats.org/officeDocument/2006/relationships/customXml" Target="../ink/ink8.xml"/><Relationship Id="rId3" Type="http://schemas.openxmlformats.org/officeDocument/2006/relationships/image" Target="../media/image18.png"/><Relationship Id="rId7" Type="http://schemas.openxmlformats.org/officeDocument/2006/relationships/image" Target="../media/image20.emf"/><Relationship Id="rId12" Type="http://schemas.openxmlformats.org/officeDocument/2006/relationships/customXml" Target="../ink/ink5.xml"/><Relationship Id="rId17" Type="http://schemas.openxmlformats.org/officeDocument/2006/relationships/image" Target="../media/image25.emf"/><Relationship Id="rId2" Type="http://schemas.openxmlformats.org/officeDocument/2006/relationships/notesSlide" Target="../notesSlides/notesSlide13.xml"/><Relationship Id="rId16" Type="http://schemas.openxmlformats.org/officeDocument/2006/relationships/customXml" Target="../ink/ink7.xml"/><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22.emf"/><Relationship Id="rId5" Type="http://schemas.openxmlformats.org/officeDocument/2006/relationships/image" Target="../media/image19.emf"/><Relationship Id="rId15" Type="http://schemas.openxmlformats.org/officeDocument/2006/relationships/image" Target="../media/image24.emf"/><Relationship Id="rId10" Type="http://schemas.openxmlformats.org/officeDocument/2006/relationships/customXml" Target="../ink/ink4.xml"/><Relationship Id="rId19" Type="http://schemas.openxmlformats.org/officeDocument/2006/relationships/image" Target="../media/image26.emf"/><Relationship Id="rId4" Type="http://schemas.openxmlformats.org/officeDocument/2006/relationships/customXml" Target="../ink/ink1.xml"/><Relationship Id="rId9" Type="http://schemas.openxmlformats.org/officeDocument/2006/relationships/image" Target="../media/image21.emf"/><Relationship Id="rId14" Type="http://schemas.openxmlformats.org/officeDocument/2006/relationships/customXml" Target="../ink/ink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doi.org/10.1007/s10869-018-9541-1" TargetMode="External"/><Relationship Id="rId13" Type="http://schemas.openxmlformats.org/officeDocument/2006/relationships/hyperlink" Target="http://www.gardenswartzrowe.com/why-g-r" TargetMode="External"/><Relationship Id="rId18" Type="http://schemas.openxmlformats.org/officeDocument/2006/relationships/hyperlink" Target="http://www.waldhirsch.de/neuromarketing/halo-effekt/" TargetMode="External"/><Relationship Id="rId3" Type="http://schemas.openxmlformats.org/officeDocument/2006/relationships/hyperlink" Target="https://doi.org/10.1080/14792779543000002" TargetMode="External"/><Relationship Id="rId7" Type="http://schemas.openxmlformats.org/officeDocument/2006/relationships/hyperlink" Target="https://doi.org/10.1080/01973533.2019.1652178" TargetMode="External"/><Relationship Id="rId12" Type="http://schemas.openxmlformats.org/officeDocument/2006/relationships/hyperlink" Target="http://www.boycewire.com/confirmation-bias-definition-and-examples/" TargetMode="External"/><Relationship Id="rId17" Type="http://schemas.openxmlformats.org/officeDocument/2006/relationships/hyperlink" Target="http://www.secondlineblog.org/?s=equity&amp;submit=Go" TargetMode="External"/><Relationship Id="rId2" Type="http://schemas.openxmlformats.org/officeDocument/2006/relationships/hyperlink" Target="https://doi.org/10.1038/ngeo2819" TargetMode="External"/><Relationship Id="rId16" Type="http://schemas.openxmlformats.org/officeDocument/2006/relationships/hyperlink" Target="http://www.kursfinder.de/ratgeber/gender-bias-frauen-in-der-zwickmuehle-20791" TargetMode="External"/><Relationship Id="rId1" Type="http://schemas.openxmlformats.org/officeDocument/2006/relationships/slideLayout" Target="../slideLayouts/slideLayout2.xml"/><Relationship Id="rId6" Type="http://schemas.openxmlformats.org/officeDocument/2006/relationships/hyperlink" Target="https://doi.org/10.1093/jeea/jvx057" TargetMode="External"/><Relationship Id="rId11" Type="http://schemas.openxmlformats.org/officeDocument/2006/relationships/hyperlink" Target="http://www.boeckler.de/de/auf-einen-blick-17945-studien-zu-gleichstellung-und-geschlechtergerechtigkeit-21085.htm" TargetMode="External"/><Relationship Id="rId5" Type="http://schemas.openxmlformats.org/officeDocument/2006/relationships/hyperlink" Target="https://doi.org/10.1126/science.1261375" TargetMode="External"/><Relationship Id="rId15" Type="http://schemas.openxmlformats.org/officeDocument/2006/relationships/hyperlink" Target="http://www.iwofr.org/de/ingroup-bias-deutsch/" TargetMode="External"/><Relationship Id="rId10" Type="http://schemas.openxmlformats.org/officeDocument/2006/relationships/hyperlink" Target="https://doi.org/10.1177/0957926503014002277" TargetMode="External"/><Relationship Id="rId4" Type="http://schemas.openxmlformats.org/officeDocument/2006/relationships/hyperlink" Target="https://doi.org/10.1007/s11199-020-01148-8" TargetMode="External"/><Relationship Id="rId9" Type="http://schemas.openxmlformats.org/officeDocument/2006/relationships/hyperlink" Target="https://doi.org/10.1080/14792779543000011" TargetMode="External"/><Relationship Id="rId14" Type="http://schemas.openxmlformats.org/officeDocument/2006/relationships/hyperlink" Target="http://www.gesis.org/cews/daten-und-informationen/forschungsfelder/gender-bias/informationen"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mailto:Gleichstellungsbeauftragte@hnee.de" TargetMode="Externa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i="1" dirty="0" err="1"/>
              <a:t>Implicit</a:t>
            </a:r>
            <a:r>
              <a:rPr lang="de-DE" i="1" dirty="0"/>
              <a:t> </a:t>
            </a:r>
            <a:r>
              <a:rPr lang="de-DE" i="1" dirty="0" err="1"/>
              <a:t>Biases</a:t>
            </a:r>
            <a:r>
              <a:rPr lang="de-DE" i="1" dirty="0"/>
              <a:t> </a:t>
            </a:r>
            <a:r>
              <a:rPr lang="de-DE" dirty="0"/>
              <a:t>in </a:t>
            </a:r>
            <a:r>
              <a:rPr lang="de-DE" dirty="0" smtClean="0"/>
              <a:t>Berufungsverfahren </a:t>
            </a:r>
            <a:endParaRPr lang="de-DE" dirty="0"/>
          </a:p>
        </p:txBody>
      </p:sp>
      <p:pic>
        <p:nvPicPr>
          <p:cNvPr id="5" name="Bildplatzhalter 4"/>
          <p:cNvPicPr>
            <a:picLocks noGrp="1" noChangeAspect="1"/>
          </p:cNvPicPr>
          <p:nvPr>
            <p:ph type="pic" sz="quarter" idx="10"/>
          </p:nvPr>
        </p:nvPicPr>
        <p:blipFill>
          <a:blip r:embed="rId3"/>
          <a:srcRect l="15" r="15"/>
          <a:stretch>
            <a:fillRect/>
          </a:stretch>
        </p:blipFill>
        <p:spPr>
          <a:xfrm>
            <a:off x="211931" y="701713"/>
            <a:ext cx="5399088" cy="5400675"/>
          </a:xfrm>
          <a:prstGeom prst="rect">
            <a:avLst/>
          </a:prstGeom>
        </p:spPr>
      </p:pic>
      <p:sp>
        <p:nvSpPr>
          <p:cNvPr id="7" name="Text Placeholder 2">
            <a:extLst>
              <a:ext uri="{FF2B5EF4-FFF2-40B4-BE49-F238E27FC236}">
                <a16:creationId xmlns:a16="http://schemas.microsoft.com/office/drawing/2014/main" id="{8BFC26CF-26CC-354C-BB60-AD3E01D575ED}"/>
              </a:ext>
            </a:extLst>
          </p:cNvPr>
          <p:cNvSpPr txBox="1">
            <a:spLocks/>
          </p:cNvSpPr>
          <p:nvPr/>
        </p:nvSpPr>
        <p:spPr>
          <a:xfrm>
            <a:off x="5909347" y="4039178"/>
            <a:ext cx="5972066" cy="590309"/>
          </a:xfrm>
          <a:prstGeom prst="rect">
            <a:avLst/>
          </a:prstGeom>
        </p:spPr>
        <p:txBody>
          <a:bodyPr lIns="0" tIns="0" rIns="0" bIns="0"/>
          <a:lstStyle>
            <a:lvl1pPr marL="0" indent="0" algn="l" defTabSz="914400" rtl="0" eaLnBrk="1" latinLnBrk="0" hangingPunct="1">
              <a:lnSpc>
                <a:spcPct val="100000"/>
              </a:lnSpc>
              <a:spcBef>
                <a:spcPts val="0"/>
              </a:spcBef>
              <a:buFont typeface="Arial" panose="020B0604020202020204" pitchFamily="34" charset="0"/>
              <a:buNone/>
              <a:defRPr sz="160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400" dirty="0">
                <a:latin typeface="Calibri" panose="020F0502020204030204" pitchFamily="34" charset="0"/>
                <a:cs typeface="Calibri" panose="020F0502020204030204" pitchFamily="34" charset="0"/>
              </a:rPr>
              <a:t>Wie können wir sie erkennen und vermeiden?</a:t>
            </a:r>
          </a:p>
        </p:txBody>
      </p:sp>
      <p:sp>
        <p:nvSpPr>
          <p:cNvPr id="6" name="Textfeld 5"/>
          <p:cNvSpPr txBox="1"/>
          <p:nvPr/>
        </p:nvSpPr>
        <p:spPr>
          <a:xfrm>
            <a:off x="4050694" y="5840778"/>
            <a:ext cx="1495922" cy="261610"/>
          </a:xfrm>
          <a:prstGeom prst="rect">
            <a:avLst/>
          </a:prstGeom>
          <a:noFill/>
        </p:spPr>
        <p:txBody>
          <a:bodyPr wrap="none" rtlCol="0">
            <a:spAutoFit/>
          </a:bodyPr>
          <a:lstStyle/>
          <a:p>
            <a:r>
              <a:rPr lang="de-DE" sz="1100" dirty="0" smtClean="0"/>
              <a:t>Bild: www.coewa.com</a:t>
            </a:r>
            <a:endParaRPr lang="de-DE" sz="1100" dirty="0"/>
          </a:p>
        </p:txBody>
      </p:sp>
    </p:spTree>
    <p:extLst>
      <p:ext uri="{BB962C8B-B14F-4D97-AF65-F5344CB8AC3E}">
        <p14:creationId xmlns:p14="http://schemas.microsoft.com/office/powerpoint/2010/main" val="31466802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sz="3600" dirty="0"/>
              <a:t>Hintergrund</a:t>
            </a:r>
            <a:r>
              <a:rPr lang="de-DE" sz="4400" dirty="0"/>
              <a:t> </a:t>
            </a:r>
            <a:r>
              <a:rPr lang="de-DE" dirty="0"/>
              <a:t/>
            </a:r>
            <a:br>
              <a:rPr lang="de-DE" dirty="0"/>
            </a:br>
            <a:r>
              <a:rPr lang="de-DE" sz="2000" dirty="0"/>
              <a:t>„</a:t>
            </a:r>
            <a:r>
              <a:rPr lang="de-DE" sz="2000" dirty="0" err="1"/>
              <a:t>Leaky</a:t>
            </a:r>
            <a:r>
              <a:rPr lang="de-DE" sz="2000" dirty="0"/>
              <a:t> </a:t>
            </a:r>
            <a:r>
              <a:rPr lang="de-DE" sz="2000" dirty="0" smtClean="0"/>
              <a:t>Pipeline“</a:t>
            </a:r>
            <a:endParaRPr lang="de-DE" sz="4400" dirty="0"/>
          </a:p>
        </p:txBody>
      </p:sp>
      <p:pic>
        <p:nvPicPr>
          <p:cNvPr id="9" name="Picture 2" descr="1: The leaky pipeline: share of women in higher education and research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8155" y="1866717"/>
            <a:ext cx="7107548" cy="4247806"/>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946854" y="3441763"/>
            <a:ext cx="4678694" cy="1815882"/>
          </a:xfrm>
          <a:prstGeom prst="rect">
            <a:avLst/>
          </a:prstGeom>
          <a:solidFill>
            <a:schemeClr val="bg1"/>
          </a:solidFill>
          <a:ln>
            <a:noFill/>
          </a:ln>
        </p:spPr>
        <p:txBody>
          <a:bodyPr wrap="square" rtlCol="0">
            <a:spAutoFit/>
          </a:bodyPr>
          <a:lstStyle/>
          <a:p>
            <a:r>
              <a:rPr lang="de-DE" sz="1600" dirty="0">
                <a:ea typeface="+mj-ea"/>
                <a:cs typeface="Calibri" panose="020F0502020204030204" pitchFamily="34" charset="0"/>
              </a:rPr>
              <a:t>Häufige Gründe:</a:t>
            </a:r>
          </a:p>
          <a:p>
            <a:pPr marL="285750" indent="-285750">
              <a:buFontTx/>
              <a:buChar char="-"/>
            </a:pPr>
            <a:r>
              <a:rPr lang="de-DE" sz="1600" dirty="0">
                <a:ea typeface="+mj-ea"/>
                <a:cs typeface="Calibri" panose="020F0502020204030204" pitchFamily="34" charset="0"/>
              </a:rPr>
              <a:t>unsichere Beschäftigungssituation</a:t>
            </a:r>
          </a:p>
          <a:p>
            <a:pPr marL="285750" indent="-285750">
              <a:buFontTx/>
              <a:buChar char="-"/>
            </a:pPr>
            <a:r>
              <a:rPr lang="de-DE" sz="1600" dirty="0">
                <a:ea typeface="+mj-ea"/>
                <a:cs typeface="Calibri" panose="020F0502020204030204" pitchFamily="34" charset="0"/>
              </a:rPr>
              <a:t>problematische (</a:t>
            </a:r>
            <a:r>
              <a:rPr lang="de-DE" sz="1600" dirty="0" err="1">
                <a:ea typeface="+mj-ea"/>
                <a:cs typeface="Calibri" panose="020F0502020204030204" pitchFamily="34" charset="0"/>
              </a:rPr>
              <a:t>Un</a:t>
            </a:r>
            <a:r>
              <a:rPr lang="de-DE" sz="1600" dirty="0">
                <a:ea typeface="+mj-ea"/>
                <a:cs typeface="Calibri" panose="020F0502020204030204" pitchFamily="34" charset="0"/>
              </a:rPr>
              <a:t>-)Vereinbarkeit von Wissenschaft und Familie</a:t>
            </a:r>
          </a:p>
          <a:p>
            <a:pPr marL="285750" indent="-285750">
              <a:buFontTx/>
              <a:buChar char="-"/>
            </a:pPr>
            <a:r>
              <a:rPr lang="de-DE" sz="1600" dirty="0">
                <a:ea typeface="+mj-ea"/>
                <a:cs typeface="Calibri" panose="020F0502020204030204" pitchFamily="34" charset="0"/>
              </a:rPr>
              <a:t>männlich dominierte Kommunikations- und Machtstrukturen im Wissenschaftssystem</a:t>
            </a:r>
          </a:p>
          <a:p>
            <a:pPr marL="285750" indent="-285750">
              <a:buFontTx/>
              <a:buChar char="-"/>
            </a:pPr>
            <a:r>
              <a:rPr lang="de-DE" sz="1600" i="1" dirty="0" err="1">
                <a:ea typeface="+mj-ea"/>
                <a:cs typeface="Calibri" panose="020F0502020204030204" pitchFamily="34" charset="0"/>
              </a:rPr>
              <a:t>Unconscious</a:t>
            </a:r>
            <a:r>
              <a:rPr lang="de-DE" sz="1600" i="1" dirty="0">
                <a:ea typeface="+mj-ea"/>
                <a:cs typeface="Calibri" panose="020F0502020204030204" pitchFamily="34" charset="0"/>
              </a:rPr>
              <a:t> Bias </a:t>
            </a:r>
            <a:r>
              <a:rPr lang="de-DE" sz="1600" dirty="0">
                <a:ea typeface="+mj-ea"/>
                <a:cs typeface="Calibri" panose="020F0502020204030204" pitchFamily="34" charset="0"/>
              </a:rPr>
              <a:t>z.B. in Berufungsverfahren</a:t>
            </a:r>
          </a:p>
        </p:txBody>
      </p:sp>
    </p:spTree>
    <p:extLst>
      <p:ext uri="{BB962C8B-B14F-4D97-AF65-F5344CB8AC3E}">
        <p14:creationId xmlns:p14="http://schemas.microsoft.com/office/powerpoint/2010/main" val="179141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a:xfrm>
            <a:off x="1028700" y="2286000"/>
            <a:ext cx="10248900" cy="2904530"/>
          </a:xfrm>
        </p:spPr>
        <p:txBody>
          <a:bodyPr/>
          <a:lstStyle/>
          <a:p>
            <a:pPr algn="ctr"/>
            <a:r>
              <a:rPr lang="de-DE" sz="2400" i="1" dirty="0">
                <a:ea typeface="+mj-ea"/>
                <a:cs typeface="Calibri" panose="020F0502020204030204" pitchFamily="34" charset="0"/>
              </a:rPr>
              <a:t>„</a:t>
            </a:r>
            <a:r>
              <a:rPr lang="de-DE" sz="2400" b="1" i="1" dirty="0">
                <a:ea typeface="+mj-ea"/>
                <a:cs typeface="Calibri" panose="020F0502020204030204" pitchFamily="34" charset="0"/>
              </a:rPr>
              <a:t>Gender Bias </a:t>
            </a:r>
            <a:r>
              <a:rPr lang="de-DE" sz="2400" i="1" dirty="0">
                <a:ea typeface="+mj-ea"/>
                <a:cs typeface="Calibri" panose="020F0502020204030204" pitchFamily="34" charset="0"/>
              </a:rPr>
              <a:t>bezeichnet systematische Verzerrungseffekte, die durch </a:t>
            </a:r>
            <a:r>
              <a:rPr lang="de-DE" sz="2400" b="1" i="1" dirty="0">
                <a:ea typeface="+mj-ea"/>
                <a:cs typeface="Calibri" panose="020F0502020204030204" pitchFamily="34" charset="0"/>
              </a:rPr>
              <a:t>geschlechtsbezogene Stereotypisierungen </a:t>
            </a:r>
            <a:r>
              <a:rPr lang="de-DE" sz="2400" i="1" dirty="0">
                <a:ea typeface="+mj-ea"/>
                <a:cs typeface="Calibri" panose="020F0502020204030204" pitchFamily="34" charset="0"/>
              </a:rPr>
              <a:t>und Vorurteile geprägt sind und sowohl Wahrnehmungen als auch Entscheidungen beeinflussen.“</a:t>
            </a:r>
            <a:r>
              <a:rPr lang="de-DE" sz="1600" dirty="0">
                <a:ea typeface="+mj-ea"/>
                <a:cs typeface="Calibri" panose="020F0502020204030204" pitchFamily="34" charset="0"/>
              </a:rPr>
              <a:t>	</a:t>
            </a:r>
            <a:endParaRPr lang="de-DE" sz="1600" dirty="0" smtClean="0">
              <a:ea typeface="+mj-ea"/>
              <a:cs typeface="Calibri" panose="020F0502020204030204" pitchFamily="34" charset="0"/>
            </a:endParaRPr>
          </a:p>
          <a:p>
            <a:pPr algn="ctr"/>
            <a:r>
              <a:rPr lang="de-DE" sz="1600" dirty="0">
                <a:ea typeface="+mj-ea"/>
                <a:cs typeface="Calibri" panose="020F0502020204030204" pitchFamily="34" charset="0"/>
              </a:rPr>
              <a:t>	</a:t>
            </a:r>
            <a:r>
              <a:rPr lang="de-DE" sz="1600" dirty="0" smtClean="0">
                <a:ea typeface="+mj-ea"/>
                <a:cs typeface="Calibri" panose="020F0502020204030204" pitchFamily="34" charset="0"/>
              </a:rPr>
              <a:t>								</a:t>
            </a:r>
            <a:r>
              <a:rPr lang="de-DE" sz="1400" dirty="0" smtClean="0">
                <a:ea typeface="+mj-ea"/>
                <a:cs typeface="Calibri" panose="020F0502020204030204" pitchFamily="34" charset="0"/>
              </a:rPr>
              <a:t>(</a:t>
            </a:r>
            <a:r>
              <a:rPr lang="de-DE" sz="1400" dirty="0">
                <a:ea typeface="+mj-ea"/>
                <a:cs typeface="Calibri" panose="020F0502020204030204" pitchFamily="34" charset="0"/>
              </a:rPr>
              <a:t>www.gestis.de)</a:t>
            </a:r>
          </a:p>
          <a:p>
            <a:endParaRPr lang="de-DE" dirty="0"/>
          </a:p>
        </p:txBody>
      </p:sp>
      <p:sp>
        <p:nvSpPr>
          <p:cNvPr id="3" name="Titel 2"/>
          <p:cNvSpPr>
            <a:spLocks noGrp="1"/>
          </p:cNvSpPr>
          <p:nvPr>
            <p:ph type="title"/>
          </p:nvPr>
        </p:nvSpPr>
        <p:spPr/>
        <p:txBody>
          <a:bodyPr/>
          <a:lstStyle/>
          <a:p>
            <a:r>
              <a:rPr lang="de-DE" sz="3600" dirty="0"/>
              <a:t>Häufige Verzerrungseffekte</a:t>
            </a:r>
            <a:br>
              <a:rPr lang="de-DE" sz="3600" dirty="0"/>
            </a:br>
            <a:r>
              <a:rPr lang="de-DE" sz="2000" dirty="0"/>
              <a:t>Gender Bias</a:t>
            </a:r>
          </a:p>
        </p:txBody>
      </p:sp>
      <p:pic>
        <p:nvPicPr>
          <p:cNvPr id="4" name="Grafik 3"/>
          <p:cNvPicPr>
            <a:picLocks noChangeAspect="1"/>
          </p:cNvPicPr>
          <p:nvPr/>
        </p:nvPicPr>
        <p:blipFill>
          <a:blip r:embed="rId2"/>
          <a:stretch>
            <a:fillRect/>
          </a:stretch>
        </p:blipFill>
        <p:spPr>
          <a:xfrm>
            <a:off x="1092370" y="3690691"/>
            <a:ext cx="5146035" cy="2299292"/>
          </a:xfrm>
          <a:prstGeom prst="rect">
            <a:avLst/>
          </a:prstGeom>
        </p:spPr>
      </p:pic>
      <p:sp>
        <p:nvSpPr>
          <p:cNvPr id="5" name="Rechteck 4"/>
          <p:cNvSpPr/>
          <p:nvPr/>
        </p:nvSpPr>
        <p:spPr>
          <a:xfrm>
            <a:off x="4028661" y="5989983"/>
            <a:ext cx="2398503" cy="307777"/>
          </a:xfrm>
          <a:prstGeom prst="rect">
            <a:avLst/>
          </a:prstGeom>
        </p:spPr>
        <p:txBody>
          <a:bodyPr wrap="square">
            <a:spAutoFit/>
          </a:bodyPr>
          <a:lstStyle/>
          <a:p>
            <a:r>
              <a:rPr lang="de-DE" sz="1400" dirty="0">
                <a:solidFill>
                  <a:srgbClr val="004D3D"/>
                </a:solidFill>
                <a:ea typeface="+mj-ea"/>
                <a:cs typeface="Calibri" panose="020F0502020204030204" pitchFamily="34" charset="0"/>
              </a:rPr>
              <a:t>(Bild: www.kursfinder.de)</a:t>
            </a:r>
          </a:p>
        </p:txBody>
      </p:sp>
    </p:spTree>
    <p:extLst>
      <p:ext uri="{BB962C8B-B14F-4D97-AF65-F5344CB8AC3E}">
        <p14:creationId xmlns:p14="http://schemas.microsoft.com/office/powerpoint/2010/main" val="3985071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sz="3600" dirty="0"/>
              <a:t>Häufige Verzerrungseffekte</a:t>
            </a:r>
            <a:br>
              <a:rPr lang="de-DE" sz="3600" dirty="0"/>
            </a:br>
            <a:r>
              <a:rPr lang="de-DE" sz="2000" dirty="0"/>
              <a:t>Gender Bias in der Wissenschaft – Studien</a:t>
            </a:r>
          </a:p>
        </p:txBody>
      </p:sp>
      <p:sp>
        <p:nvSpPr>
          <p:cNvPr id="6" name="Textplatzhalter 5"/>
          <p:cNvSpPr>
            <a:spLocks noGrp="1"/>
          </p:cNvSpPr>
          <p:nvPr>
            <p:ph type="body" sz="quarter" idx="10"/>
          </p:nvPr>
        </p:nvSpPr>
        <p:spPr>
          <a:xfrm>
            <a:off x="1028700" y="2286000"/>
            <a:ext cx="9838083" cy="2904530"/>
          </a:xfrm>
        </p:spPr>
        <p:txBody>
          <a:bodyPr/>
          <a:lstStyle/>
          <a:p>
            <a:pPr>
              <a:spcBef>
                <a:spcPts val="0"/>
              </a:spcBef>
              <a:spcAft>
                <a:spcPts val="1200"/>
              </a:spcAft>
            </a:pPr>
            <a:r>
              <a:rPr lang="de-DE" b="1" dirty="0">
                <a:ea typeface="+mj-ea"/>
                <a:cs typeface="Calibri" panose="020F0502020204030204" pitchFamily="34" charset="0"/>
              </a:rPr>
              <a:t>Empfehlungsschreiben</a:t>
            </a:r>
          </a:p>
          <a:p>
            <a:pPr marL="342900" indent="-342900">
              <a:spcBef>
                <a:spcPts val="0"/>
              </a:spcBef>
              <a:spcAft>
                <a:spcPts val="1200"/>
              </a:spcAft>
              <a:buFont typeface="Arial" panose="020B0604020202020204" pitchFamily="34" charset="0"/>
              <a:buChar char="•"/>
            </a:pPr>
            <a:r>
              <a:rPr lang="de-DE" sz="2400" dirty="0">
                <a:ea typeface="+mj-ea"/>
                <a:cs typeface="Calibri" panose="020F0502020204030204" pitchFamily="34" charset="0"/>
              </a:rPr>
              <a:t>Frauen werden gewöhnlich als gemeinschaftsorientiert und kommunikativ beschrieben, Männer hingegen als leistungsstark und </a:t>
            </a:r>
            <a:r>
              <a:rPr lang="de-DE" sz="2400" dirty="0" smtClean="0">
                <a:ea typeface="+mj-ea"/>
                <a:cs typeface="Calibri" panose="020F0502020204030204" pitchFamily="34" charset="0"/>
              </a:rPr>
              <a:t>entscheidungsfreudig</a:t>
            </a:r>
          </a:p>
          <a:p>
            <a:pPr lvl="1">
              <a:spcBef>
                <a:spcPts val="0"/>
              </a:spcBef>
            </a:pPr>
            <a:r>
              <a:rPr lang="de-DE" sz="2000" i="1" dirty="0" smtClean="0">
                <a:ea typeface="+mj-ea"/>
                <a:cs typeface="Calibri" panose="020F0502020204030204" pitchFamily="34" charset="0"/>
              </a:rPr>
              <a:t>(Gemeinschaftsorientierte </a:t>
            </a:r>
            <a:r>
              <a:rPr lang="de-DE" sz="2000" i="1" dirty="0">
                <a:ea typeface="+mj-ea"/>
                <a:cs typeface="Calibri" panose="020F0502020204030204" pitchFamily="34" charset="0"/>
              </a:rPr>
              <a:t>Eigenschaften in Empfehlungsschreiben wirken sich in </a:t>
            </a:r>
            <a:r>
              <a:rPr lang="de-DE" sz="2000" i="1" dirty="0" smtClean="0">
                <a:ea typeface="+mj-ea"/>
                <a:cs typeface="Calibri" panose="020F0502020204030204" pitchFamily="34" charset="0"/>
              </a:rPr>
              <a:t>Besetzungsverfahren </a:t>
            </a:r>
            <a:r>
              <a:rPr lang="de-DE" sz="2000" i="1" dirty="0">
                <a:ea typeface="+mj-ea"/>
                <a:cs typeface="Calibri" panose="020F0502020204030204" pitchFamily="34" charset="0"/>
              </a:rPr>
              <a:t>negativ </a:t>
            </a:r>
            <a:r>
              <a:rPr lang="de-DE" sz="2000" i="1" dirty="0" smtClean="0">
                <a:ea typeface="+mj-ea"/>
                <a:cs typeface="Calibri" panose="020F0502020204030204" pitchFamily="34" charset="0"/>
              </a:rPr>
              <a:t>aus)</a:t>
            </a:r>
            <a:endParaRPr lang="de-DE" sz="2000" i="1" dirty="0">
              <a:ea typeface="+mj-ea"/>
              <a:cs typeface="Calibri" panose="020F0502020204030204" pitchFamily="34" charset="0"/>
            </a:endParaRPr>
          </a:p>
          <a:p>
            <a:pPr marL="342900" indent="-342900">
              <a:spcAft>
                <a:spcPts val="1200"/>
              </a:spcAft>
              <a:buFont typeface="Arial" panose="020B0604020202020204" pitchFamily="34" charset="0"/>
              <a:buChar char="•"/>
            </a:pPr>
            <a:r>
              <a:rPr lang="de-DE" sz="2400" dirty="0">
                <a:ea typeface="+mj-ea"/>
                <a:cs typeface="Calibri" panose="020F0502020204030204" pitchFamily="34" charset="0"/>
              </a:rPr>
              <a:t>Empfehlungsschreiben für Frauen sind kürzer als für </a:t>
            </a:r>
            <a:r>
              <a:rPr lang="de-DE" sz="2400" dirty="0" smtClean="0">
                <a:ea typeface="+mj-ea"/>
                <a:cs typeface="Calibri" panose="020F0502020204030204" pitchFamily="34" charset="0"/>
              </a:rPr>
              <a:t>Männer</a:t>
            </a:r>
            <a:endParaRPr lang="de-DE" sz="2400" dirty="0">
              <a:ea typeface="+mj-ea"/>
              <a:cs typeface="Calibri" panose="020F0502020204030204" pitchFamily="34" charset="0"/>
            </a:endParaRPr>
          </a:p>
          <a:p>
            <a:pPr marL="342900" indent="-342900">
              <a:spcAft>
                <a:spcPts val="1200"/>
              </a:spcAft>
              <a:buFont typeface="Arial" panose="020B0604020202020204" pitchFamily="34" charset="0"/>
              <a:buChar char="•"/>
            </a:pPr>
            <a:r>
              <a:rPr lang="de-DE" sz="2400" dirty="0">
                <a:ea typeface="+mj-ea"/>
                <a:cs typeface="Calibri" panose="020F0502020204030204" pitchFamily="34" charset="0"/>
              </a:rPr>
              <a:t>Männern wird häufiger eine „Exzellenz“ bescheinigt als </a:t>
            </a:r>
            <a:r>
              <a:rPr lang="de-DE" sz="2400" dirty="0" smtClean="0">
                <a:ea typeface="+mj-ea"/>
                <a:cs typeface="Calibri" panose="020F0502020204030204" pitchFamily="34" charset="0"/>
              </a:rPr>
              <a:t>Frauen</a:t>
            </a:r>
            <a:endParaRPr lang="en-US" sz="2400" dirty="0">
              <a:ea typeface="+mj-ea"/>
              <a:cs typeface="Calibri" panose="020F0502020204030204" pitchFamily="34" charset="0"/>
            </a:endParaRPr>
          </a:p>
          <a:p>
            <a:pPr algn="r"/>
            <a:r>
              <a:rPr lang="en-US" sz="2400" dirty="0">
                <a:ea typeface="+mj-ea"/>
                <a:cs typeface="Calibri" panose="020F0502020204030204" pitchFamily="34" charset="0"/>
              </a:rPr>
              <a:t>		</a:t>
            </a:r>
            <a:r>
              <a:rPr lang="en-US" sz="1400" dirty="0">
                <a:ea typeface="+mj-ea"/>
                <a:cs typeface="Calibri" panose="020F0502020204030204" pitchFamily="34" charset="0"/>
              </a:rPr>
              <a:t>(</a:t>
            </a:r>
            <a:r>
              <a:rPr lang="en-US" sz="1400" dirty="0" err="1">
                <a:ea typeface="+mj-ea"/>
                <a:cs typeface="Calibri" panose="020F0502020204030204" pitchFamily="34" charset="0"/>
              </a:rPr>
              <a:t>Dutt</a:t>
            </a:r>
            <a:r>
              <a:rPr lang="en-US" sz="1400" dirty="0">
                <a:ea typeface="+mj-ea"/>
                <a:cs typeface="Calibri" panose="020F0502020204030204" pitchFamily="34" charset="0"/>
              </a:rPr>
              <a:t> et al. 2016; Madera et al. 2009; </a:t>
            </a:r>
            <a:r>
              <a:rPr lang="en-US" sz="1400" dirty="0" err="1">
                <a:ea typeface="+mj-ea"/>
                <a:cs typeface="Calibri" panose="020F0502020204030204" pitchFamily="34" charset="0"/>
              </a:rPr>
              <a:t>Trix</a:t>
            </a:r>
            <a:r>
              <a:rPr lang="en-US" sz="1400" dirty="0">
                <a:ea typeface="+mj-ea"/>
                <a:cs typeface="Calibri" panose="020F0502020204030204" pitchFamily="34" charset="0"/>
              </a:rPr>
              <a:t>, </a:t>
            </a:r>
            <a:r>
              <a:rPr lang="en-US" sz="1400" dirty="0" err="1">
                <a:ea typeface="+mj-ea"/>
                <a:cs typeface="Calibri" panose="020F0502020204030204" pitchFamily="34" charset="0"/>
              </a:rPr>
              <a:t>Psenska</a:t>
            </a:r>
            <a:r>
              <a:rPr lang="en-US" sz="1400" dirty="0">
                <a:ea typeface="+mj-ea"/>
                <a:cs typeface="Calibri" panose="020F0502020204030204" pitchFamily="34" charset="0"/>
              </a:rPr>
              <a:t> 2003)</a:t>
            </a:r>
            <a:endParaRPr lang="de-DE" sz="1400" dirty="0">
              <a:ea typeface="+mj-ea"/>
              <a:cs typeface="Calibri" panose="020F0502020204030204" pitchFamily="34" charset="0"/>
            </a:endParaRPr>
          </a:p>
        </p:txBody>
      </p:sp>
    </p:spTree>
    <p:extLst>
      <p:ext uri="{BB962C8B-B14F-4D97-AF65-F5344CB8AC3E}">
        <p14:creationId xmlns:p14="http://schemas.microsoft.com/office/powerpoint/2010/main" val="912170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sz="3600" dirty="0"/>
              <a:t>Häufige Verzerrungseffekte</a:t>
            </a:r>
            <a:br>
              <a:rPr lang="de-DE" sz="3600" dirty="0"/>
            </a:br>
            <a:r>
              <a:rPr lang="de-DE" sz="2000" dirty="0"/>
              <a:t>Gender Bias in der Wissenschaft – Studien</a:t>
            </a:r>
          </a:p>
        </p:txBody>
      </p:sp>
      <p:sp>
        <p:nvSpPr>
          <p:cNvPr id="6" name="Textplatzhalter 5"/>
          <p:cNvSpPr>
            <a:spLocks noGrp="1"/>
          </p:cNvSpPr>
          <p:nvPr>
            <p:ph type="body" sz="quarter" idx="10"/>
          </p:nvPr>
        </p:nvSpPr>
        <p:spPr>
          <a:xfrm>
            <a:off x="1028700" y="2286000"/>
            <a:ext cx="9838083" cy="2904530"/>
          </a:xfrm>
        </p:spPr>
        <p:txBody>
          <a:bodyPr/>
          <a:lstStyle/>
          <a:p>
            <a:r>
              <a:rPr lang="de-DE" b="1" dirty="0">
                <a:cs typeface="Arial" panose="020B0604020202020204" pitchFamily="34" charset="0"/>
              </a:rPr>
              <a:t>Lehrevaluationen</a:t>
            </a:r>
            <a:endParaRPr lang="de-DE" dirty="0">
              <a:cs typeface="Arial" panose="020B0604020202020204" pitchFamily="34" charset="0"/>
            </a:endParaRPr>
          </a:p>
          <a:p>
            <a:pPr marL="342900" indent="-342900">
              <a:buFont typeface="Arial" panose="020B0604020202020204" pitchFamily="34" charset="0"/>
              <a:buChar char="•"/>
            </a:pPr>
            <a:r>
              <a:rPr lang="de-DE" sz="2400" dirty="0" smtClean="0">
                <a:cs typeface="Arial" panose="020B0604020202020204" pitchFamily="34" charset="0"/>
              </a:rPr>
              <a:t>Frauen </a:t>
            </a:r>
            <a:r>
              <a:rPr lang="de-DE" sz="2400" dirty="0">
                <a:cs typeface="Arial" panose="020B0604020202020204" pitchFamily="34" charset="0"/>
              </a:rPr>
              <a:t>werden gewöhnlich weniger kompetent </a:t>
            </a:r>
            <a:r>
              <a:rPr lang="de-DE" sz="2400" dirty="0" smtClean="0">
                <a:cs typeface="Arial" panose="020B0604020202020204" pitchFamily="34" charset="0"/>
              </a:rPr>
              <a:t>eingeschätzt</a:t>
            </a:r>
            <a:endParaRPr lang="de-DE" sz="2400" dirty="0">
              <a:cs typeface="Arial" panose="020B0604020202020204" pitchFamily="34" charset="0"/>
            </a:endParaRPr>
          </a:p>
          <a:p>
            <a:pPr algn="r"/>
            <a:r>
              <a:rPr lang="en-US" dirty="0">
                <a:solidFill>
                  <a:schemeClr val="bg1">
                    <a:lumMod val="75000"/>
                  </a:schemeClr>
                </a:solidFill>
                <a:cs typeface="Arial" panose="020B0604020202020204" pitchFamily="34" charset="0"/>
              </a:rPr>
              <a:t>	</a:t>
            </a:r>
            <a:r>
              <a:rPr lang="en-US" sz="1400" dirty="0">
                <a:solidFill>
                  <a:schemeClr val="bg1">
                    <a:lumMod val="75000"/>
                  </a:schemeClr>
                </a:solidFill>
                <a:cs typeface="Arial" panose="020B0604020202020204" pitchFamily="34" charset="0"/>
              </a:rPr>
              <a:t>(Fisher </a:t>
            </a:r>
            <a:r>
              <a:rPr lang="en-US" sz="1400" i="1" dirty="0">
                <a:solidFill>
                  <a:schemeClr val="bg1">
                    <a:lumMod val="75000"/>
                  </a:schemeClr>
                </a:solidFill>
                <a:cs typeface="Arial" panose="020B0604020202020204" pitchFamily="34" charset="0"/>
              </a:rPr>
              <a:t>et al. </a:t>
            </a:r>
            <a:r>
              <a:rPr lang="en-US" sz="1400" dirty="0">
                <a:solidFill>
                  <a:schemeClr val="bg1">
                    <a:lumMod val="75000"/>
                  </a:schemeClr>
                </a:solidFill>
                <a:cs typeface="Arial" panose="020B0604020202020204" pitchFamily="34" charset="0"/>
              </a:rPr>
              <a:t>2019; </a:t>
            </a:r>
            <a:r>
              <a:rPr lang="en-US" sz="1400" dirty="0" err="1">
                <a:solidFill>
                  <a:schemeClr val="bg1">
                    <a:lumMod val="75000"/>
                  </a:schemeClr>
                </a:solidFill>
                <a:cs typeface="Arial" panose="020B0604020202020204" pitchFamily="34" charset="0"/>
              </a:rPr>
              <a:t>Hoorens</a:t>
            </a:r>
            <a:r>
              <a:rPr lang="en-US" sz="1400" dirty="0">
                <a:solidFill>
                  <a:schemeClr val="bg1">
                    <a:lumMod val="75000"/>
                  </a:schemeClr>
                </a:solidFill>
                <a:cs typeface="Arial" panose="020B0604020202020204" pitchFamily="34" charset="0"/>
              </a:rPr>
              <a:t> </a:t>
            </a:r>
            <a:r>
              <a:rPr lang="en-US" sz="1400" i="1" dirty="0">
                <a:solidFill>
                  <a:schemeClr val="bg1">
                    <a:lumMod val="75000"/>
                  </a:schemeClr>
                </a:solidFill>
                <a:cs typeface="Arial" panose="020B0604020202020204" pitchFamily="34" charset="0"/>
              </a:rPr>
              <a:t>et al. </a:t>
            </a:r>
            <a:r>
              <a:rPr lang="en-US" sz="1400" dirty="0">
                <a:solidFill>
                  <a:schemeClr val="bg1">
                    <a:lumMod val="75000"/>
                  </a:schemeClr>
                </a:solidFill>
                <a:cs typeface="Arial" panose="020B0604020202020204" pitchFamily="34" charset="0"/>
              </a:rPr>
              <a:t>2021; </a:t>
            </a:r>
            <a:r>
              <a:rPr lang="en-US" sz="1400" dirty="0" err="1">
                <a:solidFill>
                  <a:schemeClr val="bg1">
                    <a:lumMod val="75000"/>
                  </a:schemeClr>
                </a:solidFill>
                <a:cs typeface="Arial" panose="020B0604020202020204" pitchFamily="34" charset="0"/>
              </a:rPr>
              <a:t>Mengel</a:t>
            </a:r>
            <a:r>
              <a:rPr lang="en-US" sz="1400" dirty="0">
                <a:solidFill>
                  <a:schemeClr val="bg1">
                    <a:lumMod val="75000"/>
                  </a:schemeClr>
                </a:solidFill>
                <a:cs typeface="Arial" panose="020B0604020202020204" pitchFamily="34" charset="0"/>
              </a:rPr>
              <a:t> </a:t>
            </a:r>
            <a:r>
              <a:rPr lang="en-US" sz="1400" i="1" dirty="0">
                <a:solidFill>
                  <a:schemeClr val="bg1">
                    <a:lumMod val="75000"/>
                  </a:schemeClr>
                </a:solidFill>
                <a:cs typeface="Arial" panose="020B0604020202020204" pitchFamily="34" charset="0"/>
              </a:rPr>
              <a:t>et al. 2018</a:t>
            </a:r>
            <a:r>
              <a:rPr lang="en-US" sz="1400" dirty="0">
                <a:solidFill>
                  <a:schemeClr val="bg1">
                    <a:lumMod val="75000"/>
                  </a:schemeClr>
                </a:solidFill>
                <a:cs typeface="Arial" panose="020B0604020202020204" pitchFamily="34" charset="0"/>
              </a:rPr>
              <a:t>)</a:t>
            </a:r>
          </a:p>
          <a:p>
            <a:endParaRPr lang="en-US" dirty="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4825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sz="3600" dirty="0"/>
              <a:t>Häufige Verzerrungseffekte</a:t>
            </a:r>
            <a:br>
              <a:rPr lang="de-DE" sz="3600" dirty="0"/>
            </a:br>
            <a:r>
              <a:rPr lang="de-DE" sz="2000" dirty="0"/>
              <a:t>Gender Bias in der Wissenschaft – Studien</a:t>
            </a:r>
          </a:p>
        </p:txBody>
      </p:sp>
      <p:sp>
        <p:nvSpPr>
          <p:cNvPr id="6" name="Textplatzhalter 5"/>
          <p:cNvSpPr>
            <a:spLocks noGrp="1"/>
          </p:cNvSpPr>
          <p:nvPr>
            <p:ph type="body" sz="quarter" idx="10"/>
          </p:nvPr>
        </p:nvSpPr>
        <p:spPr>
          <a:xfrm>
            <a:off x="1028700" y="2286000"/>
            <a:ext cx="9838083" cy="2904530"/>
          </a:xfrm>
        </p:spPr>
        <p:txBody>
          <a:bodyPr/>
          <a:lstStyle/>
          <a:p>
            <a:r>
              <a:rPr lang="de-DE" b="1" dirty="0" smtClean="0">
                <a:cs typeface="Arial" panose="020B0604020202020204" pitchFamily="34" charset="0"/>
              </a:rPr>
              <a:t>Auswahlverfahren</a:t>
            </a:r>
            <a:endParaRPr lang="de-DE" dirty="0">
              <a:cs typeface="Arial" panose="020B0604020202020204" pitchFamily="34" charset="0"/>
            </a:endParaRPr>
          </a:p>
          <a:p>
            <a:pPr marL="342900" indent="-342900">
              <a:buFont typeface="Arial" panose="020B0604020202020204" pitchFamily="34" charset="0"/>
              <a:buChar char="•"/>
            </a:pPr>
            <a:r>
              <a:rPr lang="de-DE" sz="2400" dirty="0">
                <a:cs typeface="Arial" panose="020B0604020202020204" pitchFamily="34" charset="0"/>
              </a:rPr>
              <a:t>Bewerber werden trotz identischer Lebensläufe häufig als kompetenter beurteilt als Bewerberinnen.</a:t>
            </a:r>
          </a:p>
          <a:p>
            <a:pPr marL="342900" indent="-342900">
              <a:buFont typeface="Arial" panose="020B0604020202020204" pitchFamily="34" charset="0"/>
              <a:buChar char="•"/>
            </a:pPr>
            <a:r>
              <a:rPr lang="de-DE" sz="2400" dirty="0">
                <a:cs typeface="Arial" panose="020B0604020202020204" pitchFamily="34" charset="0"/>
              </a:rPr>
              <a:t>Zudem werden Bewerbern ein höheres Einstiegsgehalt sowie öfter die Teilnahme an </a:t>
            </a:r>
            <a:r>
              <a:rPr lang="de-DE" sz="2400" dirty="0" err="1">
                <a:cs typeface="Arial" panose="020B0604020202020204" pitchFamily="34" charset="0"/>
              </a:rPr>
              <a:t>Mentoringprogrammen</a:t>
            </a:r>
            <a:r>
              <a:rPr lang="de-DE" sz="2400" dirty="0">
                <a:cs typeface="Arial" panose="020B0604020202020204" pitchFamily="34" charset="0"/>
              </a:rPr>
              <a:t> angeboten.</a:t>
            </a:r>
          </a:p>
          <a:p>
            <a:pPr algn="r"/>
            <a:r>
              <a:rPr lang="en-US" dirty="0">
                <a:solidFill>
                  <a:schemeClr val="bg1">
                    <a:lumMod val="75000"/>
                  </a:schemeClr>
                </a:solidFill>
                <a:cs typeface="Arial" panose="020B0604020202020204" pitchFamily="34" charset="0"/>
              </a:rPr>
              <a:t>	</a:t>
            </a:r>
            <a:r>
              <a:rPr lang="fr-FR" sz="1400" dirty="0">
                <a:solidFill>
                  <a:schemeClr val="bg1">
                    <a:lumMod val="75000"/>
                  </a:schemeClr>
                </a:solidFill>
                <a:cs typeface="Arial" panose="020B0604020202020204" pitchFamily="34" charset="0"/>
              </a:rPr>
              <a:t>(</a:t>
            </a:r>
            <a:r>
              <a:rPr lang="fr-FR" sz="1400" dirty="0" err="1">
                <a:solidFill>
                  <a:schemeClr val="bg1">
                    <a:lumMod val="75000"/>
                  </a:schemeClr>
                </a:solidFill>
                <a:cs typeface="Arial" panose="020B0604020202020204" pitchFamily="34" charset="0"/>
              </a:rPr>
              <a:t>Eagly</a:t>
            </a:r>
            <a:r>
              <a:rPr lang="fr-FR" sz="1400" dirty="0">
                <a:solidFill>
                  <a:schemeClr val="bg1">
                    <a:lumMod val="75000"/>
                  </a:schemeClr>
                </a:solidFill>
                <a:cs typeface="Arial" panose="020B0604020202020204" pitchFamily="34" charset="0"/>
              </a:rPr>
              <a:t>, </a:t>
            </a:r>
            <a:r>
              <a:rPr lang="fr-FR" sz="1400" dirty="0" err="1">
                <a:solidFill>
                  <a:schemeClr val="bg1">
                    <a:lumMod val="75000"/>
                  </a:schemeClr>
                </a:solidFill>
                <a:cs typeface="Arial" panose="020B0604020202020204" pitchFamily="34" charset="0"/>
              </a:rPr>
              <a:t>Mladinic</a:t>
            </a:r>
            <a:r>
              <a:rPr lang="fr-FR" sz="1400" dirty="0">
                <a:solidFill>
                  <a:schemeClr val="bg1">
                    <a:lumMod val="75000"/>
                  </a:schemeClr>
                </a:solidFill>
                <a:cs typeface="Arial" panose="020B0604020202020204" pitchFamily="34" charset="0"/>
              </a:rPr>
              <a:t> 1994; Leslie et al. 2015)</a:t>
            </a:r>
          </a:p>
          <a:p>
            <a:endParaRPr lang="en-US" dirty="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44853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sz="3600" dirty="0"/>
              <a:t>Häufige Verzerrungseffekte</a:t>
            </a:r>
            <a:br>
              <a:rPr lang="de-DE" sz="3600" dirty="0"/>
            </a:br>
            <a:r>
              <a:rPr lang="de-DE" sz="2000" dirty="0"/>
              <a:t>Gender Bias in der Wissenschaft – Studien</a:t>
            </a:r>
          </a:p>
        </p:txBody>
      </p:sp>
      <p:sp>
        <p:nvSpPr>
          <p:cNvPr id="7" name="Textfeld 6"/>
          <p:cNvSpPr txBox="1"/>
          <p:nvPr/>
        </p:nvSpPr>
        <p:spPr>
          <a:xfrm>
            <a:off x="7736100" y="6118175"/>
            <a:ext cx="4455900" cy="307777"/>
          </a:xfrm>
          <a:prstGeom prst="rect">
            <a:avLst/>
          </a:prstGeom>
          <a:noFill/>
        </p:spPr>
        <p:txBody>
          <a:bodyPr wrap="none" rtlCol="0">
            <a:spAutoFit/>
          </a:bodyPr>
          <a:lstStyle/>
          <a:p>
            <a:r>
              <a:rPr lang="de-DE" sz="1400" dirty="0" smtClean="0">
                <a:solidFill>
                  <a:schemeClr val="bg1">
                    <a:lumMod val="75000"/>
                  </a:schemeClr>
                </a:solidFill>
                <a:cs typeface="Arial" panose="020B0604020202020204" pitchFamily="34" charset="0"/>
              </a:rPr>
              <a:t>(Bild: </a:t>
            </a:r>
            <a:r>
              <a:rPr lang="de-DE" sz="1400" dirty="0">
                <a:solidFill>
                  <a:schemeClr val="bg1">
                    <a:lumMod val="75000"/>
                  </a:schemeClr>
                </a:solidFill>
                <a:cs typeface="Arial" panose="020B0604020202020204" pitchFamily="34" charset="0"/>
              </a:rPr>
              <a:t>(www.vielfalt-managen.at/diversity-management</a:t>
            </a:r>
            <a:r>
              <a:rPr lang="de-DE" sz="1400" dirty="0" smtClean="0">
                <a:solidFill>
                  <a:schemeClr val="bg1">
                    <a:lumMod val="75000"/>
                  </a:schemeClr>
                </a:solidFill>
                <a:cs typeface="Arial" panose="020B0604020202020204" pitchFamily="34" charset="0"/>
              </a:rPr>
              <a:t>/)</a:t>
            </a:r>
            <a:r>
              <a:rPr lang="de-DE" sz="1400" dirty="0" smtClean="0">
                <a:solidFill>
                  <a:schemeClr val="bg1">
                    <a:lumMod val="75000"/>
                  </a:schemeClr>
                </a:solidFill>
                <a:cs typeface="Arial" panose="020B0604020202020204" pitchFamily="34" charset="0"/>
              </a:rPr>
              <a:t> </a:t>
            </a:r>
            <a:endParaRPr lang="de-DE" dirty="0">
              <a:solidFill>
                <a:schemeClr val="bg1">
                  <a:lumMod val="75000"/>
                </a:schemeClr>
              </a:solidFill>
              <a:cs typeface="Arial" panose="020B0604020202020204" pitchFamily="34" charset="0"/>
            </a:endParaRPr>
          </a:p>
        </p:txBody>
      </p:sp>
      <p:pic>
        <p:nvPicPr>
          <p:cNvPr id="6" name="Grafik 5"/>
          <p:cNvPicPr>
            <a:picLocks noChangeAspect="1"/>
          </p:cNvPicPr>
          <p:nvPr/>
        </p:nvPicPr>
        <p:blipFill rotWithShape="1">
          <a:blip r:embed="rId3"/>
          <a:srcRect l="17122" t="9401" r="60040" b="10101"/>
          <a:stretch/>
        </p:blipFill>
        <p:spPr>
          <a:xfrm>
            <a:off x="3084038" y="1789693"/>
            <a:ext cx="4676575" cy="4636259"/>
          </a:xfrm>
          <a:prstGeom prst="rect">
            <a:avLst/>
          </a:prstGeom>
        </p:spPr>
      </p:pic>
    </p:spTree>
    <p:extLst>
      <p:ext uri="{BB962C8B-B14F-4D97-AF65-F5344CB8AC3E}">
        <p14:creationId xmlns:p14="http://schemas.microsoft.com/office/powerpoint/2010/main" val="4137519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sz="3600" dirty="0"/>
              <a:t>Häufige Verzerrungseffekte</a:t>
            </a:r>
            <a:br>
              <a:rPr lang="de-DE" sz="3600" dirty="0"/>
            </a:br>
            <a:r>
              <a:rPr lang="de-DE" sz="2000" dirty="0" err="1" smtClean="0"/>
              <a:t>Intersektionalität</a:t>
            </a:r>
            <a:endParaRPr lang="de-DE" sz="2000" dirty="0"/>
          </a:p>
        </p:txBody>
      </p:sp>
      <p:pic>
        <p:nvPicPr>
          <p:cNvPr id="6" name="Grafik 5"/>
          <p:cNvPicPr>
            <a:picLocks noChangeAspect="1"/>
          </p:cNvPicPr>
          <p:nvPr/>
        </p:nvPicPr>
        <p:blipFill>
          <a:blip r:embed="rId3"/>
          <a:stretch>
            <a:fillRect/>
          </a:stretch>
        </p:blipFill>
        <p:spPr>
          <a:xfrm>
            <a:off x="3667474" y="1905667"/>
            <a:ext cx="4300250" cy="4300250"/>
          </a:xfrm>
          <a:prstGeom prst="rect">
            <a:avLst/>
          </a:prstGeom>
        </p:spPr>
      </p:pic>
    </p:spTree>
    <p:extLst>
      <p:ext uri="{BB962C8B-B14F-4D97-AF65-F5344CB8AC3E}">
        <p14:creationId xmlns:p14="http://schemas.microsoft.com/office/powerpoint/2010/main" val="2184609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sz="3600" dirty="0"/>
              <a:t>Häufige Verzerrungseffekte</a:t>
            </a:r>
            <a:br>
              <a:rPr lang="de-DE" sz="3600" dirty="0"/>
            </a:br>
            <a:r>
              <a:rPr lang="de-DE" sz="2000" dirty="0" err="1" smtClean="0"/>
              <a:t>Intersektionalität</a:t>
            </a:r>
            <a:endParaRPr lang="de-DE" sz="2000" dirty="0"/>
          </a:p>
        </p:txBody>
      </p:sp>
      <p:grpSp>
        <p:nvGrpSpPr>
          <p:cNvPr id="4" name="Gruppieren 3"/>
          <p:cNvGrpSpPr/>
          <p:nvPr/>
        </p:nvGrpSpPr>
        <p:grpSpPr>
          <a:xfrm>
            <a:off x="2558618" y="1930939"/>
            <a:ext cx="6726034" cy="3940348"/>
            <a:chOff x="1222515" y="1988840"/>
            <a:chExt cx="6726034" cy="3940348"/>
          </a:xfrm>
        </p:grpSpPr>
        <p:pic>
          <p:nvPicPr>
            <p:cNvPr id="5" name="Grafik 4"/>
            <p:cNvPicPr>
              <a:picLocks noChangeAspect="1"/>
            </p:cNvPicPr>
            <p:nvPr/>
          </p:nvPicPr>
          <p:blipFill rotWithShape="1">
            <a:blip r:embed="rId3"/>
            <a:srcRect l="6528" t="24568" r="62986" b="23837"/>
            <a:stretch/>
          </p:blipFill>
          <p:spPr>
            <a:xfrm>
              <a:off x="1222515" y="1988840"/>
              <a:ext cx="6726034" cy="3201516"/>
            </a:xfrm>
            <a:prstGeom prst="rect">
              <a:avLst/>
            </a:prstGeom>
          </p:spPr>
        </p:pic>
        <p:sp>
          <p:nvSpPr>
            <p:cNvPr id="7" name="Textfeld 6"/>
            <p:cNvSpPr txBox="1"/>
            <p:nvPr/>
          </p:nvSpPr>
          <p:spPr>
            <a:xfrm>
              <a:off x="1619672" y="5190356"/>
              <a:ext cx="1490408" cy="369332"/>
            </a:xfrm>
            <a:prstGeom prst="rect">
              <a:avLst/>
            </a:prstGeom>
            <a:noFill/>
          </p:spPr>
          <p:txBody>
            <a:bodyPr wrap="none" rtlCol="0">
              <a:spAutoFit/>
            </a:bodyPr>
            <a:lstStyle/>
            <a:p>
              <a:r>
                <a:rPr lang="de-DE" dirty="0" smtClean="0">
                  <a:solidFill>
                    <a:schemeClr val="bg1"/>
                  </a:solidFill>
                </a:rPr>
                <a:t>Sandra </a:t>
              </a:r>
              <a:r>
                <a:rPr lang="de-DE" dirty="0">
                  <a:solidFill>
                    <a:schemeClr val="bg1"/>
                  </a:solidFill>
                </a:rPr>
                <a:t>B</a:t>
              </a:r>
              <a:r>
                <a:rPr lang="de-DE" dirty="0" smtClean="0">
                  <a:solidFill>
                    <a:schemeClr val="bg1"/>
                  </a:solidFill>
                </a:rPr>
                <a:t>auer</a:t>
              </a:r>
              <a:endParaRPr lang="de-DE" dirty="0">
                <a:solidFill>
                  <a:schemeClr val="bg1"/>
                </a:solidFill>
              </a:endParaRPr>
            </a:p>
          </p:txBody>
        </p:sp>
        <p:sp>
          <p:nvSpPr>
            <p:cNvPr id="8" name="Textfeld 7"/>
            <p:cNvSpPr txBox="1"/>
            <p:nvPr/>
          </p:nvSpPr>
          <p:spPr>
            <a:xfrm>
              <a:off x="3756426" y="5190356"/>
              <a:ext cx="1658211" cy="369332"/>
            </a:xfrm>
            <a:prstGeom prst="rect">
              <a:avLst/>
            </a:prstGeom>
            <a:noFill/>
          </p:spPr>
          <p:txBody>
            <a:bodyPr wrap="none" rtlCol="0">
              <a:spAutoFit/>
            </a:bodyPr>
            <a:lstStyle/>
            <a:p>
              <a:r>
                <a:rPr lang="de-DE" dirty="0" smtClean="0">
                  <a:solidFill>
                    <a:schemeClr val="bg1"/>
                  </a:solidFill>
                </a:rPr>
                <a:t>Meryem Öztürk</a:t>
              </a:r>
              <a:endParaRPr lang="de-DE" dirty="0">
                <a:solidFill>
                  <a:schemeClr val="bg1"/>
                </a:solidFill>
              </a:endParaRPr>
            </a:p>
          </p:txBody>
        </p:sp>
        <p:sp>
          <p:nvSpPr>
            <p:cNvPr id="9" name="Textfeld 8"/>
            <p:cNvSpPr txBox="1"/>
            <p:nvPr/>
          </p:nvSpPr>
          <p:spPr>
            <a:xfrm>
              <a:off x="5975142" y="5190356"/>
              <a:ext cx="1658211" cy="369332"/>
            </a:xfrm>
            <a:prstGeom prst="rect">
              <a:avLst/>
            </a:prstGeom>
            <a:noFill/>
          </p:spPr>
          <p:txBody>
            <a:bodyPr wrap="none" rtlCol="0">
              <a:spAutoFit/>
            </a:bodyPr>
            <a:lstStyle/>
            <a:p>
              <a:r>
                <a:rPr lang="de-DE" dirty="0" smtClean="0">
                  <a:solidFill>
                    <a:schemeClr val="bg1"/>
                  </a:solidFill>
                </a:rPr>
                <a:t>Meryem Öztürk</a:t>
              </a:r>
              <a:endParaRPr lang="de-DE" dirty="0">
                <a:solidFill>
                  <a:schemeClr val="bg1"/>
                </a:solidFill>
              </a:endParaRPr>
            </a:p>
          </p:txBody>
        </p:sp>
        <p:sp>
          <p:nvSpPr>
            <p:cNvPr id="10" name="Textfeld 9"/>
            <p:cNvSpPr txBox="1"/>
            <p:nvPr/>
          </p:nvSpPr>
          <p:spPr>
            <a:xfrm>
              <a:off x="1958738" y="5559688"/>
              <a:ext cx="779381" cy="369332"/>
            </a:xfrm>
            <a:prstGeom prst="rect">
              <a:avLst/>
            </a:prstGeom>
            <a:noFill/>
          </p:spPr>
          <p:txBody>
            <a:bodyPr wrap="none" rtlCol="0">
              <a:spAutoFit/>
            </a:bodyPr>
            <a:lstStyle/>
            <a:p>
              <a:r>
                <a:rPr lang="de-DE" dirty="0" smtClean="0">
                  <a:solidFill>
                    <a:schemeClr val="bg1"/>
                  </a:solidFill>
                </a:rPr>
                <a:t>18,8%</a:t>
              </a:r>
              <a:endParaRPr lang="de-DE" dirty="0">
                <a:solidFill>
                  <a:schemeClr val="bg1"/>
                </a:solidFill>
              </a:endParaRPr>
            </a:p>
          </p:txBody>
        </p:sp>
        <p:sp>
          <p:nvSpPr>
            <p:cNvPr id="11" name="Textfeld 10"/>
            <p:cNvSpPr txBox="1"/>
            <p:nvPr/>
          </p:nvSpPr>
          <p:spPr>
            <a:xfrm>
              <a:off x="4126363" y="5559688"/>
              <a:ext cx="779381" cy="369332"/>
            </a:xfrm>
            <a:prstGeom prst="rect">
              <a:avLst/>
            </a:prstGeom>
            <a:noFill/>
          </p:spPr>
          <p:txBody>
            <a:bodyPr wrap="none" rtlCol="0">
              <a:spAutoFit/>
            </a:bodyPr>
            <a:lstStyle/>
            <a:p>
              <a:r>
                <a:rPr lang="de-DE" dirty="0" smtClean="0">
                  <a:solidFill>
                    <a:schemeClr val="bg1"/>
                  </a:solidFill>
                </a:rPr>
                <a:t>13,5%</a:t>
              </a:r>
              <a:endParaRPr lang="de-DE" dirty="0">
                <a:solidFill>
                  <a:schemeClr val="bg1"/>
                </a:solidFill>
              </a:endParaRPr>
            </a:p>
          </p:txBody>
        </p:sp>
        <p:sp>
          <p:nvSpPr>
            <p:cNvPr id="12" name="Textfeld 11"/>
            <p:cNvSpPr txBox="1"/>
            <p:nvPr/>
          </p:nvSpPr>
          <p:spPr>
            <a:xfrm>
              <a:off x="6483486" y="5559856"/>
              <a:ext cx="663964" cy="369332"/>
            </a:xfrm>
            <a:prstGeom prst="rect">
              <a:avLst/>
            </a:prstGeom>
            <a:noFill/>
          </p:spPr>
          <p:txBody>
            <a:bodyPr wrap="none" rtlCol="0">
              <a:spAutoFit/>
            </a:bodyPr>
            <a:lstStyle/>
            <a:p>
              <a:r>
                <a:rPr lang="de-DE" dirty="0" smtClean="0">
                  <a:solidFill>
                    <a:schemeClr val="bg1"/>
                  </a:solidFill>
                </a:rPr>
                <a:t>4,2%</a:t>
              </a:r>
              <a:endParaRPr lang="de-DE" dirty="0">
                <a:solidFill>
                  <a:schemeClr val="bg1"/>
                </a:solidFill>
              </a:endParaRPr>
            </a:p>
          </p:txBody>
        </p:sp>
      </p:grpSp>
    </p:spTree>
    <p:extLst>
      <p:ext uri="{BB962C8B-B14F-4D97-AF65-F5344CB8AC3E}">
        <p14:creationId xmlns:p14="http://schemas.microsoft.com/office/powerpoint/2010/main" val="3995903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sz="3600" dirty="0"/>
              <a:t>Häufige Verzerrungseffekte</a:t>
            </a:r>
            <a:br>
              <a:rPr lang="de-DE" sz="3600" dirty="0"/>
            </a:br>
            <a:r>
              <a:rPr lang="de-DE" sz="2000" dirty="0" smtClean="0"/>
              <a:t>In-group Bias</a:t>
            </a:r>
            <a:endParaRPr lang="de-DE" sz="2000" dirty="0"/>
          </a:p>
        </p:txBody>
      </p:sp>
      <p:sp>
        <p:nvSpPr>
          <p:cNvPr id="13" name="Textplatzhalter 1"/>
          <p:cNvSpPr>
            <a:spLocks noGrp="1"/>
          </p:cNvSpPr>
          <p:nvPr>
            <p:ph type="body" sz="quarter" idx="10"/>
          </p:nvPr>
        </p:nvSpPr>
        <p:spPr>
          <a:xfrm>
            <a:off x="1028700" y="2286000"/>
            <a:ext cx="9526657" cy="2904530"/>
          </a:xfrm>
        </p:spPr>
        <p:txBody>
          <a:bodyPr/>
          <a:lstStyle/>
          <a:p>
            <a:r>
              <a:rPr lang="de-DE" sz="2400" i="1" dirty="0">
                <a:latin typeface="+mj-lt"/>
                <a:ea typeface="+mj-ea"/>
                <a:cs typeface="Calibri" panose="020F0502020204030204" pitchFamily="34" charset="0"/>
              </a:rPr>
              <a:t>„</a:t>
            </a:r>
            <a:r>
              <a:rPr lang="de-DE" sz="2400" b="1" i="1" dirty="0">
                <a:latin typeface="+mj-lt"/>
                <a:ea typeface="+mj-ea"/>
                <a:cs typeface="Calibri" panose="020F0502020204030204" pitchFamily="34" charset="0"/>
              </a:rPr>
              <a:t>In-Group Bias </a:t>
            </a:r>
            <a:r>
              <a:rPr lang="de-DE" sz="2400" i="1" dirty="0">
                <a:latin typeface="+mj-lt"/>
                <a:ea typeface="+mj-ea"/>
                <a:cs typeface="Calibri" panose="020F0502020204030204" pitchFamily="34" charset="0"/>
              </a:rPr>
              <a:t>[…] ist die Tendenz von Menschen, Mitgliedern ihrer eigenen Gruppe gegenüber Mitgliedern einer Out-Group hilfreicher und positiver zu sein […] und entsteht durch das typische menschliche Verhalten, Gruppen und </a:t>
            </a:r>
            <a:r>
              <a:rPr lang="de-DE" sz="2400" b="1" i="1" dirty="0">
                <a:latin typeface="+mj-lt"/>
                <a:ea typeface="+mj-ea"/>
                <a:cs typeface="Calibri" panose="020F0502020204030204" pitchFamily="34" charset="0"/>
              </a:rPr>
              <a:t>Gruppenidentitäten</a:t>
            </a:r>
            <a:r>
              <a:rPr lang="de-DE" sz="2400" i="1" dirty="0">
                <a:latin typeface="+mj-lt"/>
                <a:ea typeface="+mj-ea"/>
                <a:cs typeface="Calibri" panose="020F0502020204030204" pitchFamily="34" charset="0"/>
              </a:rPr>
              <a:t> zu bilden.“</a:t>
            </a:r>
          </a:p>
          <a:p>
            <a:pPr algn="r"/>
            <a:r>
              <a:rPr lang="de-DE" sz="1400" dirty="0">
                <a:latin typeface="+mj-lt"/>
                <a:ea typeface="+mj-ea"/>
                <a:cs typeface="Calibri" panose="020F0502020204030204" pitchFamily="34" charset="0"/>
              </a:rPr>
              <a:t>(www.iwofr.org/de)  </a:t>
            </a:r>
          </a:p>
          <a:p>
            <a:endParaRPr lang="de-DE" dirty="0"/>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8565" y="3953813"/>
            <a:ext cx="2843808" cy="2132856"/>
          </a:xfrm>
          <a:prstGeom prst="rect">
            <a:avLst/>
          </a:prstGeom>
        </p:spPr>
      </p:pic>
    </p:spTree>
    <p:extLst>
      <p:ext uri="{BB962C8B-B14F-4D97-AF65-F5344CB8AC3E}">
        <p14:creationId xmlns:p14="http://schemas.microsoft.com/office/powerpoint/2010/main" val="3643577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sz="3600" dirty="0"/>
              <a:t>Häufige Verzerrungseffekte</a:t>
            </a:r>
            <a:br>
              <a:rPr lang="de-DE" sz="3600" dirty="0"/>
            </a:br>
            <a:r>
              <a:rPr lang="de-DE" sz="2000" dirty="0" smtClean="0"/>
              <a:t>Halo-Effekt</a:t>
            </a:r>
            <a:endParaRPr lang="de-DE" sz="2000" dirty="0"/>
          </a:p>
        </p:txBody>
      </p:sp>
      <p:pic>
        <p:nvPicPr>
          <p:cNvPr id="6" name="Grafik 5"/>
          <p:cNvPicPr>
            <a:picLocks noChangeAspect="1"/>
          </p:cNvPicPr>
          <p:nvPr/>
        </p:nvPicPr>
        <p:blipFill>
          <a:blip r:embed="rId3"/>
          <a:stretch>
            <a:fillRect/>
          </a:stretch>
        </p:blipFill>
        <p:spPr>
          <a:xfrm>
            <a:off x="2721360" y="1775048"/>
            <a:ext cx="5741749" cy="3572110"/>
          </a:xfrm>
          <a:prstGeom prst="rect">
            <a:avLst/>
          </a:prstGeom>
        </p:spPr>
      </p:pic>
      <p:sp>
        <p:nvSpPr>
          <p:cNvPr id="7" name="Textfeld 6"/>
          <p:cNvSpPr txBox="1"/>
          <p:nvPr/>
        </p:nvSpPr>
        <p:spPr>
          <a:xfrm>
            <a:off x="8087514" y="5477854"/>
            <a:ext cx="2295565" cy="307777"/>
          </a:xfrm>
          <a:prstGeom prst="rect">
            <a:avLst/>
          </a:prstGeom>
          <a:noFill/>
        </p:spPr>
        <p:txBody>
          <a:bodyPr wrap="none" rtlCol="0">
            <a:spAutoFit/>
          </a:bodyPr>
          <a:lstStyle/>
          <a:p>
            <a:r>
              <a:rPr lang="de-DE" sz="1400" dirty="0" smtClean="0">
                <a:solidFill>
                  <a:schemeClr val="bg1">
                    <a:lumMod val="75000"/>
                  </a:schemeClr>
                </a:solidFill>
                <a:cs typeface="Arial" panose="020B0604020202020204" pitchFamily="34" charset="0"/>
              </a:rPr>
              <a:t>(Bild: www.beapplied.com)</a:t>
            </a:r>
            <a:endParaRPr lang="de-DE" sz="1400" dirty="0">
              <a:solidFill>
                <a:schemeClr val="bg1">
                  <a:lumMod val="75000"/>
                </a:schemeClr>
              </a:solidFill>
              <a:cs typeface="Arial" panose="020B0604020202020204" pitchFamily="34" charset="0"/>
            </a:endParaRPr>
          </a:p>
        </p:txBody>
      </p:sp>
    </p:spTree>
    <p:extLst>
      <p:ext uri="{BB962C8B-B14F-4D97-AF65-F5344CB8AC3E}">
        <p14:creationId xmlns:p14="http://schemas.microsoft.com/office/powerpoint/2010/main" val="4076842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a:xfrm>
            <a:off x="1023815" y="2199190"/>
            <a:ext cx="10644368" cy="2904530"/>
          </a:xfrm>
        </p:spPr>
        <p:txBody>
          <a:bodyPr/>
          <a:lstStyle/>
          <a:p>
            <a:pPr algn="ctr">
              <a:spcBef>
                <a:spcPts val="0"/>
              </a:spcBef>
            </a:pPr>
            <a:r>
              <a:rPr lang="de-DE" sz="2400" i="1" dirty="0"/>
              <a:t>„Als Bias gelten </a:t>
            </a:r>
            <a:r>
              <a:rPr lang="de-DE" sz="2400" b="1" i="1" dirty="0"/>
              <a:t>kognitive Verzerrungseffekte</a:t>
            </a:r>
            <a:r>
              <a:rPr lang="de-DE" sz="2400" i="1" dirty="0"/>
              <a:t>, die unsere Wahrnehmungen, Handlungen und unser Verhalten beeinflussen. Diese Verzerrungen betreffen </a:t>
            </a:r>
            <a:r>
              <a:rPr lang="de-DE" sz="2400" b="1" i="1" dirty="0"/>
              <a:t>Vorannahmen, Einstellungen und Stereotype </a:t>
            </a:r>
            <a:r>
              <a:rPr lang="de-DE" sz="2400" i="1" dirty="0"/>
              <a:t>auf implizite, </a:t>
            </a:r>
            <a:r>
              <a:rPr lang="de-DE" sz="2400" b="1" i="1" dirty="0"/>
              <a:t>unbewusste Weise</a:t>
            </a:r>
            <a:r>
              <a:rPr lang="de-DE" sz="2400" i="1" dirty="0"/>
              <a:t>, weshalb der Begriff </a:t>
            </a:r>
            <a:r>
              <a:rPr lang="de-DE" sz="2400" dirty="0" err="1"/>
              <a:t>Implicit</a:t>
            </a:r>
            <a:r>
              <a:rPr lang="de-DE" sz="2400" dirty="0"/>
              <a:t> Bias </a:t>
            </a:r>
            <a:r>
              <a:rPr lang="de-DE" sz="2400" i="1" dirty="0"/>
              <a:t>meist synonym zu </a:t>
            </a:r>
            <a:r>
              <a:rPr lang="de-DE" sz="2400" dirty="0" err="1"/>
              <a:t>Unconscious</a:t>
            </a:r>
            <a:r>
              <a:rPr lang="de-DE" sz="2400" dirty="0"/>
              <a:t> Bias </a:t>
            </a:r>
            <a:r>
              <a:rPr lang="de-DE" sz="2400" i="1" dirty="0"/>
              <a:t>verwendet wird</a:t>
            </a:r>
            <a:r>
              <a:rPr lang="de-DE" sz="2400" i="1" dirty="0" smtClean="0"/>
              <a:t>. 										</a:t>
            </a:r>
            <a:r>
              <a:rPr lang="de-DE" sz="1600" dirty="0" smtClean="0">
                <a:solidFill>
                  <a:schemeClr val="bg1">
                    <a:lumMod val="75000"/>
                  </a:schemeClr>
                </a:solidFill>
              </a:rPr>
              <a:t>(</a:t>
            </a:r>
            <a:r>
              <a:rPr lang="de-DE" sz="1600" dirty="0">
                <a:solidFill>
                  <a:schemeClr val="bg1">
                    <a:lumMod val="75000"/>
                  </a:schemeClr>
                </a:solidFill>
              </a:rPr>
              <a:t>www.gesis.org)</a:t>
            </a:r>
          </a:p>
        </p:txBody>
      </p:sp>
      <p:sp>
        <p:nvSpPr>
          <p:cNvPr id="3" name="Titel 2"/>
          <p:cNvSpPr>
            <a:spLocks noGrp="1"/>
          </p:cNvSpPr>
          <p:nvPr>
            <p:ph type="title"/>
          </p:nvPr>
        </p:nvSpPr>
        <p:spPr/>
        <p:txBody>
          <a:bodyPr/>
          <a:lstStyle/>
          <a:p>
            <a:r>
              <a:rPr lang="de-DE" sz="3600" dirty="0"/>
              <a:t>Definition </a:t>
            </a:r>
            <a:r>
              <a:rPr lang="de-DE" dirty="0"/>
              <a:t/>
            </a:r>
            <a:br>
              <a:rPr lang="de-DE" dirty="0"/>
            </a:br>
            <a:r>
              <a:rPr lang="de-DE" sz="2000" i="1" dirty="0" err="1"/>
              <a:t>Implicit</a:t>
            </a:r>
            <a:r>
              <a:rPr lang="de-DE" sz="2000" i="1" dirty="0"/>
              <a:t> Bias / </a:t>
            </a:r>
            <a:r>
              <a:rPr lang="de-DE" sz="2000" i="1" dirty="0" err="1"/>
              <a:t>Unconscious</a:t>
            </a:r>
            <a:r>
              <a:rPr lang="de-DE" sz="2000" i="1" dirty="0"/>
              <a:t> Bias</a:t>
            </a:r>
            <a:endParaRPr lang="de-DE" sz="4400" dirty="0"/>
          </a:p>
        </p:txBody>
      </p:sp>
      <p:sp>
        <p:nvSpPr>
          <p:cNvPr id="5" name="Ellipse 4"/>
          <p:cNvSpPr/>
          <p:nvPr/>
        </p:nvSpPr>
        <p:spPr>
          <a:xfrm>
            <a:off x="5325017" y="4005263"/>
            <a:ext cx="2088232" cy="1944316"/>
          </a:xfrm>
          <a:prstGeom prst="ellipse">
            <a:avLst/>
          </a:prstGeom>
          <a:solidFill>
            <a:srgbClr val="2F5942">
              <a:alpha val="30196"/>
            </a:srgbClr>
          </a:solidFill>
          <a:ln>
            <a:solidFill>
              <a:srgbClr val="004C3C"/>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sz="2800" i="1" dirty="0" err="1" smtClean="0">
                <a:solidFill>
                  <a:srgbClr val="004C3C"/>
                </a:solidFill>
                <a:cs typeface="Arial" panose="020B0604020202020204" pitchFamily="34" charset="0"/>
              </a:rPr>
              <a:t>Implicit</a:t>
            </a:r>
            <a:r>
              <a:rPr lang="de-DE" sz="2800" i="1" dirty="0" smtClean="0">
                <a:solidFill>
                  <a:srgbClr val="004C3C"/>
                </a:solidFill>
                <a:cs typeface="Arial" panose="020B0604020202020204" pitchFamily="34" charset="0"/>
              </a:rPr>
              <a:t> Bias</a:t>
            </a:r>
            <a:endParaRPr lang="de-DE" sz="2800" i="1" dirty="0">
              <a:solidFill>
                <a:srgbClr val="004C3C"/>
              </a:solidFill>
              <a:cs typeface="Arial" panose="020B0604020202020204" pitchFamily="34" charset="0"/>
            </a:endParaRPr>
          </a:p>
        </p:txBody>
      </p:sp>
      <p:cxnSp>
        <p:nvCxnSpPr>
          <p:cNvPr id="6" name="Gerade Verbindung mit Pfeil 5"/>
          <p:cNvCxnSpPr/>
          <p:nvPr/>
        </p:nvCxnSpPr>
        <p:spPr>
          <a:xfrm>
            <a:off x="3741001" y="4437112"/>
            <a:ext cx="1440000" cy="288032"/>
          </a:xfrm>
          <a:prstGeom prst="straightConnector1">
            <a:avLst/>
          </a:prstGeom>
          <a:ln w="28575">
            <a:solidFill>
              <a:srgbClr val="004C3C"/>
            </a:solidFill>
            <a:tailEnd type="triangle"/>
          </a:ln>
        </p:spPr>
        <p:style>
          <a:lnRef idx="1">
            <a:schemeClr val="accent1"/>
          </a:lnRef>
          <a:fillRef idx="0">
            <a:schemeClr val="accent1"/>
          </a:fillRef>
          <a:effectRef idx="0">
            <a:schemeClr val="accent1"/>
          </a:effectRef>
          <a:fontRef idx="minor">
            <a:schemeClr val="tx1"/>
          </a:fontRef>
        </p:style>
      </p:cxnSp>
      <p:cxnSp>
        <p:nvCxnSpPr>
          <p:cNvPr id="7" name="Gerade Verbindung mit Pfeil 6"/>
          <p:cNvCxnSpPr/>
          <p:nvPr/>
        </p:nvCxnSpPr>
        <p:spPr>
          <a:xfrm flipV="1">
            <a:off x="3757726" y="5238123"/>
            <a:ext cx="1440000" cy="288000"/>
          </a:xfrm>
          <a:prstGeom prst="straightConnector1">
            <a:avLst/>
          </a:prstGeom>
          <a:ln w="28575">
            <a:solidFill>
              <a:srgbClr val="004C3C"/>
            </a:solidFill>
            <a:tailEnd type="triangle"/>
          </a:ln>
        </p:spPr>
        <p:style>
          <a:lnRef idx="1">
            <a:schemeClr val="accent1"/>
          </a:lnRef>
          <a:fillRef idx="0">
            <a:schemeClr val="accent1"/>
          </a:fillRef>
          <a:effectRef idx="0">
            <a:schemeClr val="accent1"/>
          </a:effectRef>
          <a:fontRef idx="minor">
            <a:schemeClr val="tx1"/>
          </a:fontRef>
        </p:style>
      </p:cxnSp>
      <p:sp>
        <p:nvSpPr>
          <p:cNvPr id="8" name="Plus 7"/>
          <p:cNvSpPr/>
          <p:nvPr/>
        </p:nvSpPr>
        <p:spPr>
          <a:xfrm>
            <a:off x="5695628" y="6007417"/>
            <a:ext cx="432000" cy="432000"/>
          </a:xfrm>
          <a:prstGeom prst="mathPlus">
            <a:avLst/>
          </a:prstGeom>
          <a:solidFill>
            <a:srgbClr val="92D050"/>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Minus 8"/>
          <p:cNvSpPr/>
          <p:nvPr/>
        </p:nvSpPr>
        <p:spPr>
          <a:xfrm>
            <a:off x="6648313" y="6014403"/>
            <a:ext cx="432000" cy="432000"/>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p:cNvSpPr/>
          <p:nvPr/>
        </p:nvSpPr>
        <p:spPr>
          <a:xfrm>
            <a:off x="6207115" y="6061417"/>
            <a:ext cx="324036" cy="324000"/>
          </a:xfrm>
          <a:prstGeom prst="ellipse">
            <a:avLst/>
          </a:prstGeom>
          <a:solidFill>
            <a:srgbClr val="FFC000"/>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11" name="Textfeld 10"/>
          <p:cNvSpPr txBox="1"/>
          <p:nvPr/>
        </p:nvSpPr>
        <p:spPr>
          <a:xfrm rot="657983">
            <a:off x="3677576" y="4200922"/>
            <a:ext cx="1377493" cy="369332"/>
          </a:xfrm>
          <a:prstGeom prst="rect">
            <a:avLst/>
          </a:prstGeom>
          <a:noFill/>
        </p:spPr>
        <p:txBody>
          <a:bodyPr wrap="none" rtlCol="0">
            <a:spAutoFit/>
          </a:bodyPr>
          <a:lstStyle/>
          <a:p>
            <a:r>
              <a:rPr lang="de-DE" dirty="0" smtClean="0">
                <a:solidFill>
                  <a:srgbClr val="004C3C"/>
                </a:solidFill>
              </a:rPr>
              <a:t>Erfahrungen</a:t>
            </a:r>
            <a:endParaRPr lang="de-DE" dirty="0">
              <a:solidFill>
                <a:srgbClr val="004C3C"/>
              </a:solidFill>
            </a:endParaRPr>
          </a:p>
        </p:txBody>
      </p:sp>
      <p:sp>
        <p:nvSpPr>
          <p:cNvPr id="12" name="Textfeld 11"/>
          <p:cNvSpPr txBox="1"/>
          <p:nvPr/>
        </p:nvSpPr>
        <p:spPr>
          <a:xfrm rot="20877818">
            <a:off x="3634768" y="5341457"/>
            <a:ext cx="1703800" cy="369332"/>
          </a:xfrm>
          <a:prstGeom prst="rect">
            <a:avLst/>
          </a:prstGeom>
          <a:noFill/>
        </p:spPr>
        <p:txBody>
          <a:bodyPr wrap="none" rtlCol="0">
            <a:spAutoFit/>
          </a:bodyPr>
          <a:lstStyle/>
          <a:p>
            <a:r>
              <a:rPr lang="de-DE" dirty="0">
                <a:solidFill>
                  <a:srgbClr val="004C3C"/>
                </a:solidFill>
              </a:rPr>
              <a:t>s</a:t>
            </a:r>
            <a:r>
              <a:rPr lang="de-DE" dirty="0" smtClean="0">
                <a:solidFill>
                  <a:srgbClr val="004C3C"/>
                </a:solidFill>
              </a:rPr>
              <a:t>oziale Prägung</a:t>
            </a:r>
            <a:endParaRPr lang="de-DE" dirty="0">
              <a:solidFill>
                <a:srgbClr val="004C3C"/>
              </a:solidFill>
            </a:endParaRPr>
          </a:p>
        </p:txBody>
      </p:sp>
      <p:cxnSp>
        <p:nvCxnSpPr>
          <p:cNvPr id="13" name="Gerade Verbindung mit Pfeil 12"/>
          <p:cNvCxnSpPr/>
          <p:nvPr/>
        </p:nvCxnSpPr>
        <p:spPr>
          <a:xfrm>
            <a:off x="7584497" y="4977421"/>
            <a:ext cx="720000" cy="0"/>
          </a:xfrm>
          <a:prstGeom prst="straightConnector1">
            <a:avLst/>
          </a:prstGeom>
          <a:ln w="28575">
            <a:solidFill>
              <a:srgbClr val="004C3C"/>
            </a:solidFill>
            <a:tailEnd type="triangle"/>
          </a:ln>
        </p:spPr>
        <p:style>
          <a:lnRef idx="1">
            <a:schemeClr val="accent1"/>
          </a:lnRef>
          <a:fillRef idx="0">
            <a:schemeClr val="accent1"/>
          </a:fillRef>
          <a:effectRef idx="0">
            <a:schemeClr val="accent1"/>
          </a:effectRef>
          <a:fontRef idx="minor">
            <a:schemeClr val="tx1"/>
          </a:fontRef>
        </p:style>
      </p:cxnSp>
      <p:sp>
        <p:nvSpPr>
          <p:cNvPr id="14" name="Textfeld 13"/>
          <p:cNvSpPr txBox="1"/>
          <p:nvPr/>
        </p:nvSpPr>
        <p:spPr>
          <a:xfrm>
            <a:off x="8376505" y="4654255"/>
            <a:ext cx="1648208" cy="646331"/>
          </a:xfrm>
          <a:prstGeom prst="rect">
            <a:avLst/>
          </a:prstGeom>
          <a:noFill/>
        </p:spPr>
        <p:txBody>
          <a:bodyPr wrap="none" rtlCol="0">
            <a:spAutoFit/>
          </a:bodyPr>
          <a:lstStyle/>
          <a:p>
            <a:r>
              <a:rPr lang="de-DE" dirty="0" smtClean="0">
                <a:solidFill>
                  <a:srgbClr val="004C3C"/>
                </a:solidFill>
              </a:rPr>
              <a:t>strukturelle </a:t>
            </a:r>
          </a:p>
          <a:p>
            <a:r>
              <a:rPr lang="de-DE" dirty="0" smtClean="0">
                <a:solidFill>
                  <a:srgbClr val="004C3C"/>
                </a:solidFill>
              </a:rPr>
              <a:t>Ungleichheiten</a:t>
            </a:r>
            <a:endParaRPr lang="de-DE" dirty="0">
              <a:solidFill>
                <a:srgbClr val="004C3C"/>
              </a:solidFill>
            </a:endParaRPr>
          </a:p>
        </p:txBody>
      </p:sp>
    </p:spTree>
    <p:extLst>
      <p:ext uri="{BB962C8B-B14F-4D97-AF65-F5344CB8AC3E}">
        <p14:creationId xmlns:p14="http://schemas.microsoft.com/office/powerpoint/2010/main" val="73510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p:bldP spid="12"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a:xfrm>
            <a:off x="1028700" y="2286000"/>
            <a:ext cx="9732065" cy="2904530"/>
          </a:xfrm>
        </p:spPr>
        <p:txBody>
          <a:bodyPr/>
          <a:lstStyle/>
          <a:p>
            <a:pPr marL="457200" indent="-457200">
              <a:buFont typeface="Arial" panose="020B0604020202020204" pitchFamily="34" charset="0"/>
              <a:buChar char="•"/>
            </a:pPr>
            <a:r>
              <a:rPr lang="de-DE" sz="2400" dirty="0"/>
              <a:t>intensivere Auseinandersetzung mit </a:t>
            </a:r>
            <a:r>
              <a:rPr lang="de-DE" sz="2400" i="1" dirty="0" err="1"/>
              <a:t>Implicit</a:t>
            </a:r>
            <a:r>
              <a:rPr lang="de-DE" sz="2400" i="1" dirty="0"/>
              <a:t> </a:t>
            </a:r>
            <a:r>
              <a:rPr lang="de-DE" sz="2400" i="1" dirty="0" err="1" smtClean="0"/>
              <a:t>Biases</a:t>
            </a:r>
            <a:endParaRPr lang="de-DE" sz="2400" i="1" dirty="0"/>
          </a:p>
          <a:p>
            <a:pPr marL="457200" indent="-457200">
              <a:buFont typeface="Arial" panose="020B0604020202020204" pitchFamily="34" charset="0"/>
              <a:buChar char="•"/>
            </a:pPr>
            <a:r>
              <a:rPr lang="de-DE" sz="2400" dirty="0"/>
              <a:t>eigene Entscheidungen/Interpretationen immer wieder hinterfragen</a:t>
            </a:r>
          </a:p>
          <a:p>
            <a:pPr marL="457200" indent="-457200">
              <a:buFont typeface="Arial" panose="020B0604020202020204" pitchFamily="34" charset="0"/>
              <a:buChar char="•"/>
            </a:pPr>
            <a:r>
              <a:rPr lang="de-DE" sz="2400" dirty="0"/>
              <a:t>transparente Verfahren, durch z.B. Festlegung klarer Kriterien und Erwartungshorizont im Vorfeld</a:t>
            </a:r>
          </a:p>
          <a:p>
            <a:pPr marL="457200" indent="-457200">
              <a:buFont typeface="Arial" panose="020B0604020202020204" pitchFamily="34" charset="0"/>
              <a:buChar char="•"/>
            </a:pPr>
            <a:endParaRPr lang="de-DE" sz="2400" dirty="0"/>
          </a:p>
          <a:p>
            <a:pPr marL="457200" indent="-457200">
              <a:buFont typeface="Arial" panose="020B0604020202020204" pitchFamily="34" charset="0"/>
              <a:buChar char="•"/>
            </a:pPr>
            <a:r>
              <a:rPr lang="de-DE" sz="2400" dirty="0"/>
              <a:t>„Akademisches Alter</a:t>
            </a:r>
            <a:r>
              <a:rPr lang="de-DE" sz="2400" dirty="0" smtClean="0"/>
              <a:t>“</a:t>
            </a:r>
            <a:r>
              <a:rPr lang="de-DE" sz="2400" dirty="0"/>
              <a:t>(benennt die Anzahl der Jahre aktiver Forschung in Vollzeit</a:t>
            </a:r>
            <a:r>
              <a:rPr lang="de-DE" sz="2400" dirty="0" smtClean="0"/>
              <a:t>) bzw</a:t>
            </a:r>
            <a:r>
              <a:rPr lang="de-DE" sz="2400" dirty="0"/>
              <a:t>. Erfahrungen in Relation </a:t>
            </a:r>
            <a:r>
              <a:rPr lang="de-DE" sz="2400" dirty="0" smtClean="0"/>
              <a:t>setzen („relative </a:t>
            </a:r>
            <a:r>
              <a:rPr lang="de-DE" sz="2400" dirty="0" err="1"/>
              <a:t>to</a:t>
            </a:r>
            <a:r>
              <a:rPr lang="de-DE" sz="2400" dirty="0"/>
              <a:t> </a:t>
            </a:r>
            <a:r>
              <a:rPr lang="de-DE" sz="2400" dirty="0" err="1"/>
              <a:t>opportunity</a:t>
            </a:r>
            <a:r>
              <a:rPr lang="de-DE" sz="2400" dirty="0"/>
              <a:t>“ </a:t>
            </a:r>
            <a:r>
              <a:rPr lang="de-DE" sz="2400" dirty="0" smtClean="0"/>
              <a:t>berücksichtigen)</a:t>
            </a:r>
            <a:endParaRPr lang="de-DE" sz="2400" dirty="0"/>
          </a:p>
        </p:txBody>
      </p:sp>
      <p:sp>
        <p:nvSpPr>
          <p:cNvPr id="3" name="Titel 2"/>
          <p:cNvSpPr>
            <a:spLocks noGrp="1"/>
          </p:cNvSpPr>
          <p:nvPr>
            <p:ph type="title"/>
          </p:nvPr>
        </p:nvSpPr>
        <p:spPr>
          <a:xfrm>
            <a:off x="1023815" y="999068"/>
            <a:ext cx="9279750" cy="645284"/>
          </a:xfrm>
        </p:spPr>
        <p:txBody>
          <a:bodyPr/>
          <a:lstStyle/>
          <a:p>
            <a:r>
              <a:rPr lang="de-DE" sz="3600" dirty="0"/>
              <a:t>Erkennen – Verstehen – Vermeiden?</a:t>
            </a:r>
            <a:r>
              <a:rPr lang="de-DE" dirty="0"/>
              <a:t/>
            </a:r>
            <a:br>
              <a:rPr lang="de-DE" dirty="0"/>
            </a:br>
            <a:r>
              <a:rPr lang="de-DE" sz="2000" dirty="0"/>
              <a:t>Vorschläge</a:t>
            </a:r>
          </a:p>
        </p:txBody>
      </p:sp>
    </p:spTree>
    <p:extLst>
      <p:ext uri="{BB962C8B-B14F-4D97-AF65-F5344CB8AC3E}">
        <p14:creationId xmlns:p14="http://schemas.microsoft.com/office/powerpoint/2010/main" val="3198908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023815" y="999068"/>
            <a:ext cx="9279750" cy="645284"/>
          </a:xfrm>
        </p:spPr>
        <p:txBody>
          <a:bodyPr/>
          <a:lstStyle/>
          <a:p>
            <a:r>
              <a:rPr lang="de-DE" sz="3600" dirty="0" err="1"/>
              <a:t>Equality</a:t>
            </a:r>
            <a:r>
              <a:rPr lang="de-DE" sz="3600" dirty="0"/>
              <a:t> oder </a:t>
            </a:r>
            <a:r>
              <a:rPr lang="de-DE" sz="3600" dirty="0" err="1"/>
              <a:t>equity</a:t>
            </a:r>
            <a:r>
              <a:rPr lang="de-DE" sz="3600" dirty="0" smtClean="0"/>
              <a:t>?</a:t>
            </a:r>
            <a:endParaRPr lang="de-DE" sz="1600"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251" y="2265252"/>
            <a:ext cx="5905500" cy="3143250"/>
          </a:xfrm>
          <a:prstGeom prst="rect">
            <a:avLst/>
          </a:prstGeom>
        </p:spPr>
      </p:pic>
      <p:sp>
        <p:nvSpPr>
          <p:cNvPr id="5" name="Textfeld 4"/>
          <p:cNvSpPr txBox="1"/>
          <p:nvPr/>
        </p:nvSpPr>
        <p:spPr>
          <a:xfrm>
            <a:off x="5652001" y="5408502"/>
            <a:ext cx="3462994" cy="307777"/>
          </a:xfrm>
          <a:prstGeom prst="rect">
            <a:avLst/>
          </a:prstGeom>
          <a:noFill/>
        </p:spPr>
        <p:txBody>
          <a:bodyPr wrap="square" rtlCol="0">
            <a:spAutoFit/>
          </a:bodyPr>
          <a:lstStyle/>
          <a:p>
            <a:r>
              <a:rPr lang="en-US" sz="1400" dirty="0" smtClean="0">
                <a:solidFill>
                  <a:schemeClr val="bg1">
                    <a:lumMod val="75000"/>
                  </a:schemeClr>
                </a:solidFill>
                <a:cs typeface="Arial" panose="020B0604020202020204" pitchFamily="34" charset="0"/>
              </a:rPr>
              <a:t>(</a:t>
            </a:r>
            <a:r>
              <a:rPr lang="en-US" sz="1400" dirty="0" err="1" smtClean="0">
                <a:solidFill>
                  <a:schemeClr val="bg1">
                    <a:lumMod val="75000"/>
                  </a:schemeClr>
                </a:solidFill>
                <a:cs typeface="Arial" panose="020B0604020202020204" pitchFamily="34" charset="0"/>
              </a:rPr>
              <a:t>Bild</a:t>
            </a:r>
            <a:r>
              <a:rPr lang="en-US" sz="1400" dirty="0" smtClean="0">
                <a:solidFill>
                  <a:schemeClr val="bg1">
                    <a:lumMod val="75000"/>
                  </a:schemeClr>
                </a:solidFill>
                <a:cs typeface="Arial" panose="020B0604020202020204" pitchFamily="34" charset="0"/>
              </a:rPr>
              <a:t>: The </a:t>
            </a:r>
            <a:r>
              <a:rPr lang="en-US" sz="1400" dirty="0">
                <a:solidFill>
                  <a:schemeClr val="bg1">
                    <a:lumMod val="75000"/>
                  </a:schemeClr>
                </a:solidFill>
                <a:cs typeface="Arial" panose="020B0604020202020204" pitchFamily="34" charset="0"/>
              </a:rPr>
              <a:t>Second Line Education </a:t>
            </a:r>
            <a:r>
              <a:rPr lang="en-US" sz="1400" dirty="0" smtClean="0">
                <a:solidFill>
                  <a:schemeClr val="bg1">
                    <a:lumMod val="75000"/>
                  </a:schemeClr>
                </a:solidFill>
                <a:cs typeface="Arial" panose="020B0604020202020204" pitchFamily="34" charset="0"/>
              </a:rPr>
              <a:t>Blog)</a:t>
            </a:r>
            <a:endParaRPr lang="de-DE" sz="1400" dirty="0">
              <a:solidFill>
                <a:schemeClr val="bg1">
                  <a:lumMod val="75000"/>
                </a:schemeClr>
              </a:solidFill>
              <a:cs typeface="Arial" panose="020B0604020202020204" pitchFamily="34" charset="0"/>
            </a:endParaRPr>
          </a:p>
        </p:txBody>
      </p:sp>
    </p:spTree>
    <p:extLst>
      <p:ext uri="{BB962C8B-B14F-4D97-AF65-F5344CB8AC3E}">
        <p14:creationId xmlns:p14="http://schemas.microsoft.com/office/powerpoint/2010/main" val="667965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023815" y="999068"/>
            <a:ext cx="9279750" cy="645284"/>
          </a:xfrm>
        </p:spPr>
        <p:txBody>
          <a:bodyPr/>
          <a:lstStyle/>
          <a:p>
            <a:r>
              <a:rPr lang="de-DE" sz="3600" dirty="0" err="1"/>
              <a:t>Equality</a:t>
            </a:r>
            <a:r>
              <a:rPr lang="de-DE" sz="3600" dirty="0"/>
              <a:t> oder </a:t>
            </a:r>
            <a:r>
              <a:rPr lang="de-DE" sz="3600" dirty="0" err="1"/>
              <a:t>equity</a:t>
            </a:r>
            <a:r>
              <a:rPr lang="de-DE" sz="3600" dirty="0" smtClean="0"/>
              <a:t>?</a:t>
            </a:r>
            <a:endParaRPr lang="de-DE" sz="1600" dirty="0"/>
          </a:p>
        </p:txBody>
      </p:sp>
      <p:sp>
        <p:nvSpPr>
          <p:cNvPr id="2" name="Rechteck 1"/>
          <p:cNvSpPr/>
          <p:nvPr/>
        </p:nvSpPr>
        <p:spPr>
          <a:xfrm>
            <a:off x="1023815" y="2104024"/>
            <a:ext cx="6096000" cy="1046440"/>
          </a:xfrm>
          <a:prstGeom prst="rect">
            <a:avLst/>
          </a:prstGeom>
        </p:spPr>
        <p:txBody>
          <a:bodyPr>
            <a:spAutoFit/>
          </a:bodyPr>
          <a:lstStyle/>
          <a:p>
            <a:r>
              <a:rPr lang="de-DE" sz="2400" b="1" dirty="0">
                <a:solidFill>
                  <a:schemeClr val="bg1"/>
                </a:solidFill>
                <a:cs typeface="Arial" panose="020B0604020202020204" pitchFamily="34" charset="0"/>
              </a:rPr>
              <a:t>Auswahlverfahren</a:t>
            </a:r>
          </a:p>
          <a:p>
            <a:r>
              <a:rPr lang="de-DE" dirty="0">
                <a:solidFill>
                  <a:schemeClr val="bg1"/>
                </a:solidFill>
                <a:cs typeface="Arial" panose="020B0604020202020204" pitchFamily="34" charset="0"/>
              </a:rPr>
              <a:t>Berücksichtigung § 7 Abs. 4 </a:t>
            </a:r>
            <a:r>
              <a:rPr lang="de-DE" dirty="0" err="1">
                <a:solidFill>
                  <a:schemeClr val="bg1"/>
                </a:solidFill>
                <a:cs typeface="Arial" panose="020B0604020202020204" pitchFamily="34" charset="0"/>
              </a:rPr>
              <a:t>BbgHG</a:t>
            </a:r>
            <a:endParaRPr lang="de-DE" dirty="0">
              <a:solidFill>
                <a:schemeClr val="bg1"/>
              </a:solidFill>
              <a:cs typeface="Arial" panose="020B0604020202020204" pitchFamily="34" charset="0"/>
            </a:endParaRPr>
          </a:p>
          <a:p>
            <a:pPr lvl="6" algn="r"/>
            <a:endParaRPr lang="de-DE" sz="2000" dirty="0">
              <a:latin typeface="Arial" panose="020B0604020202020204" pitchFamily="34" charset="0"/>
              <a:cs typeface="Arial" panose="020B0604020202020204" pitchFamily="34" charset="0"/>
            </a:endParaRPr>
          </a:p>
        </p:txBody>
      </p:sp>
      <p:pic>
        <p:nvPicPr>
          <p:cNvPr id="6" name="Grafik 5"/>
          <p:cNvPicPr>
            <a:picLocks noChangeAspect="1"/>
          </p:cNvPicPr>
          <p:nvPr/>
        </p:nvPicPr>
        <p:blipFill rotWithShape="1">
          <a:blip r:embed="rId3"/>
          <a:srcRect l="21257" t="29000" r="29525" b="24800"/>
          <a:stretch/>
        </p:blipFill>
        <p:spPr>
          <a:xfrm>
            <a:off x="2641848" y="2983043"/>
            <a:ext cx="5699188" cy="3009171"/>
          </a:xfrm>
          <a:prstGeom prst="rect">
            <a:avLst/>
          </a:prstGeom>
        </p:spPr>
      </p:pic>
      <mc:AlternateContent xmlns:mc="http://schemas.openxmlformats.org/markup-compatibility/2006" xmlns:p14="http://schemas.microsoft.com/office/powerpoint/2010/main">
        <mc:Choice Requires="p14">
          <p:contentPart p14:bwMode="auto" r:id="rId4">
            <p14:nvContentPartPr>
              <p14:cNvPr id="14" name="Freihand 13"/>
              <p14:cNvContentPartPr/>
              <p14:nvPr/>
            </p14:nvContentPartPr>
            <p14:xfrm>
              <a:off x="4247285" y="3389650"/>
              <a:ext cx="1941840" cy="89280"/>
            </p14:xfrm>
          </p:contentPart>
        </mc:Choice>
        <mc:Fallback xmlns="">
          <p:pic>
            <p:nvPicPr>
              <p:cNvPr id="14" name="Freihand 13"/>
              <p:cNvPicPr/>
              <p:nvPr/>
            </p:nvPicPr>
            <p:blipFill>
              <a:blip r:embed="rId5"/>
              <a:stretch>
                <a:fillRect/>
              </a:stretch>
            </p:blipFill>
            <p:spPr>
              <a:xfrm>
                <a:off x="4228205" y="3351490"/>
                <a:ext cx="1980000"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5" name="Freihand 14"/>
              <p14:cNvContentPartPr/>
              <p14:nvPr/>
            </p14:nvContentPartPr>
            <p14:xfrm>
              <a:off x="3425765" y="3913810"/>
              <a:ext cx="768960" cy="51480"/>
            </p14:xfrm>
          </p:contentPart>
        </mc:Choice>
        <mc:Fallback xmlns="">
          <p:pic>
            <p:nvPicPr>
              <p:cNvPr id="15" name="Freihand 14"/>
              <p:cNvPicPr/>
              <p:nvPr/>
            </p:nvPicPr>
            <p:blipFill>
              <a:blip r:embed="rId7"/>
              <a:stretch>
                <a:fillRect/>
              </a:stretch>
            </p:blipFill>
            <p:spPr>
              <a:xfrm>
                <a:off x="3406685" y="3875650"/>
                <a:ext cx="80712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6" name="Freihand 15"/>
              <p14:cNvContentPartPr/>
              <p14:nvPr/>
            </p14:nvContentPartPr>
            <p14:xfrm>
              <a:off x="2915645" y="4318090"/>
              <a:ext cx="4327560" cy="121680"/>
            </p14:xfrm>
          </p:contentPart>
        </mc:Choice>
        <mc:Fallback xmlns="">
          <p:pic>
            <p:nvPicPr>
              <p:cNvPr id="16" name="Freihand 15"/>
              <p:cNvPicPr/>
              <p:nvPr/>
            </p:nvPicPr>
            <p:blipFill>
              <a:blip r:embed="rId9"/>
              <a:stretch>
                <a:fillRect/>
              </a:stretch>
            </p:blipFill>
            <p:spPr>
              <a:xfrm>
                <a:off x="2896565" y="4279930"/>
                <a:ext cx="4365360" cy="19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7" name="Freihand 16"/>
              <p14:cNvContentPartPr/>
              <p14:nvPr/>
            </p14:nvContentPartPr>
            <p14:xfrm>
              <a:off x="2902325" y="4548850"/>
              <a:ext cx="1842840" cy="50040"/>
            </p14:xfrm>
          </p:contentPart>
        </mc:Choice>
        <mc:Fallback xmlns="">
          <p:pic>
            <p:nvPicPr>
              <p:cNvPr id="17" name="Freihand 16"/>
              <p:cNvPicPr/>
              <p:nvPr/>
            </p:nvPicPr>
            <p:blipFill>
              <a:blip r:embed="rId11"/>
              <a:stretch>
                <a:fillRect/>
              </a:stretch>
            </p:blipFill>
            <p:spPr>
              <a:xfrm>
                <a:off x="2883245" y="4510690"/>
                <a:ext cx="188064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9" name="Freihand 18"/>
              <p14:cNvContentPartPr/>
              <p14:nvPr/>
            </p14:nvContentPartPr>
            <p14:xfrm>
              <a:off x="2902325" y="4747930"/>
              <a:ext cx="2378880" cy="53280"/>
            </p14:xfrm>
          </p:contentPart>
        </mc:Choice>
        <mc:Fallback xmlns="">
          <p:pic>
            <p:nvPicPr>
              <p:cNvPr id="19" name="Freihand 18"/>
              <p:cNvPicPr/>
              <p:nvPr/>
            </p:nvPicPr>
            <p:blipFill>
              <a:blip r:embed="rId13"/>
              <a:stretch>
                <a:fillRect/>
              </a:stretch>
            </p:blipFill>
            <p:spPr>
              <a:xfrm>
                <a:off x="2883245" y="4709770"/>
                <a:ext cx="2417040" cy="1296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1" name="Freihand 20"/>
              <p14:cNvContentPartPr/>
              <p14:nvPr/>
            </p14:nvContentPartPr>
            <p14:xfrm>
              <a:off x="3107525" y="5116210"/>
              <a:ext cx="3167640" cy="75960"/>
            </p14:xfrm>
          </p:contentPart>
        </mc:Choice>
        <mc:Fallback xmlns="">
          <p:pic>
            <p:nvPicPr>
              <p:cNvPr id="21" name="Freihand 20"/>
              <p:cNvPicPr/>
              <p:nvPr/>
            </p:nvPicPr>
            <p:blipFill>
              <a:blip r:embed="rId15"/>
              <a:stretch>
                <a:fillRect/>
              </a:stretch>
            </p:blipFill>
            <p:spPr>
              <a:xfrm>
                <a:off x="3088445" y="5078050"/>
                <a:ext cx="3205800" cy="1522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2" name="Freihand 21"/>
              <p14:cNvContentPartPr/>
              <p14:nvPr/>
            </p14:nvContentPartPr>
            <p14:xfrm>
              <a:off x="6274805" y="5127730"/>
              <a:ext cx="696240" cy="29880"/>
            </p14:xfrm>
          </p:contentPart>
        </mc:Choice>
        <mc:Fallback xmlns="">
          <p:pic>
            <p:nvPicPr>
              <p:cNvPr id="22" name="Freihand 21"/>
              <p:cNvPicPr/>
              <p:nvPr/>
            </p:nvPicPr>
            <p:blipFill>
              <a:blip r:embed="rId17"/>
              <a:stretch>
                <a:fillRect/>
              </a:stretch>
            </p:blipFill>
            <p:spPr>
              <a:xfrm>
                <a:off x="6255725" y="5089570"/>
                <a:ext cx="734400" cy="1062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3" name="Freihand 22"/>
              <p14:cNvContentPartPr/>
              <p14:nvPr/>
            </p14:nvContentPartPr>
            <p14:xfrm>
              <a:off x="2908805" y="5300890"/>
              <a:ext cx="808920" cy="48960"/>
            </p14:xfrm>
          </p:contentPart>
        </mc:Choice>
        <mc:Fallback xmlns="">
          <p:pic>
            <p:nvPicPr>
              <p:cNvPr id="23" name="Freihand 22"/>
              <p:cNvPicPr/>
              <p:nvPr/>
            </p:nvPicPr>
            <p:blipFill>
              <a:blip r:embed="rId19"/>
              <a:stretch>
                <a:fillRect/>
              </a:stretch>
            </p:blipFill>
            <p:spPr>
              <a:xfrm>
                <a:off x="2889725" y="5262730"/>
                <a:ext cx="847080" cy="125280"/>
              </a:xfrm>
              <a:prstGeom prst="rect">
                <a:avLst/>
              </a:prstGeom>
            </p:spPr>
          </p:pic>
        </mc:Fallback>
      </mc:AlternateContent>
    </p:spTree>
    <p:extLst>
      <p:ext uri="{BB962C8B-B14F-4D97-AF65-F5344CB8AC3E}">
        <p14:creationId xmlns:p14="http://schemas.microsoft.com/office/powerpoint/2010/main" val="1569252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a:xfrm>
            <a:off x="1028700" y="2286000"/>
            <a:ext cx="9016448" cy="2904530"/>
          </a:xfrm>
        </p:spPr>
        <p:txBody>
          <a:bodyPr/>
          <a:lstStyle/>
          <a:p>
            <a:pPr algn="ctr"/>
            <a:r>
              <a:rPr lang="de-DE" sz="2400" dirty="0"/>
              <a:t>Ich habe in dieser kurzen Präsentation ausschließlich auf die binären Kategorien (Mann – Frau) genutzt. Grund hierfür ist u.a. die geringe Datengrundlage für Geschlechter und sexuelle Identitäten jenseits des binären Systems.</a:t>
            </a:r>
          </a:p>
          <a:p>
            <a:pPr algn="ctr"/>
            <a:endParaRPr lang="de-DE" sz="2400" dirty="0"/>
          </a:p>
          <a:p>
            <a:pPr algn="ctr"/>
            <a:r>
              <a:rPr lang="de-DE" sz="2400" dirty="0"/>
              <a:t>Für Trans*, </a:t>
            </a:r>
            <a:r>
              <a:rPr lang="de-DE" sz="2400" dirty="0" err="1"/>
              <a:t>Inter</a:t>
            </a:r>
            <a:r>
              <a:rPr lang="de-DE" sz="2400" dirty="0"/>
              <a:t>* oder non-binäre Personen geht das Leben ebenfalls mit einem deutlichen Gender-Bias und einem stark erhöhten Diskriminierungsrisiko einher. Beides sollte auch in Berufungsverfahren bedacht werden.</a:t>
            </a:r>
          </a:p>
          <a:p>
            <a:endParaRPr lang="de-DE" dirty="0"/>
          </a:p>
        </p:txBody>
      </p:sp>
      <p:sp>
        <p:nvSpPr>
          <p:cNvPr id="3" name="Titel 2"/>
          <p:cNvSpPr>
            <a:spLocks noGrp="1"/>
          </p:cNvSpPr>
          <p:nvPr>
            <p:ph type="title"/>
          </p:nvPr>
        </p:nvSpPr>
        <p:spPr/>
        <p:txBody>
          <a:bodyPr/>
          <a:lstStyle/>
          <a:p>
            <a:r>
              <a:rPr lang="de-DE" dirty="0"/>
              <a:t>Eine letzte Anmerkung</a:t>
            </a:r>
            <a:r>
              <a:rPr lang="de-DE" dirty="0" smtClean="0"/>
              <a:t>…</a:t>
            </a:r>
            <a:endParaRPr lang="de-DE" dirty="0"/>
          </a:p>
        </p:txBody>
      </p:sp>
    </p:spTree>
    <p:extLst>
      <p:ext uri="{BB962C8B-B14F-4D97-AF65-F5344CB8AC3E}">
        <p14:creationId xmlns:p14="http://schemas.microsoft.com/office/powerpoint/2010/main" val="25619145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a:xfrm>
            <a:off x="1023815" y="1285457"/>
            <a:ext cx="10951265" cy="2904530"/>
          </a:xfrm>
          <a:solidFill>
            <a:schemeClr val="tx1"/>
          </a:solidFill>
        </p:spPr>
        <p:txBody>
          <a:bodyPr/>
          <a:lstStyle/>
          <a:p>
            <a:pPr>
              <a:spcBef>
                <a:spcPts val="300"/>
              </a:spcBef>
            </a:pPr>
            <a:r>
              <a:rPr lang="de-DE" sz="1100" dirty="0"/>
              <a:t>Dutt, K., Pfaff, D., Bernstein, A., </a:t>
            </a:r>
            <a:r>
              <a:rPr lang="de-DE" sz="1100" dirty="0" err="1"/>
              <a:t>Dillard</a:t>
            </a:r>
            <a:r>
              <a:rPr lang="de-DE" sz="1100" dirty="0"/>
              <a:t> J.S., Block C.J. (2016). Gender </a:t>
            </a:r>
            <a:r>
              <a:rPr lang="de-DE" sz="1100" dirty="0" err="1"/>
              <a:t>differences</a:t>
            </a:r>
            <a:r>
              <a:rPr lang="de-DE" sz="1100" dirty="0"/>
              <a:t> in </a:t>
            </a:r>
            <a:r>
              <a:rPr lang="de-DE" sz="1100" dirty="0" err="1"/>
              <a:t>recommendation</a:t>
            </a:r>
            <a:r>
              <a:rPr lang="de-DE" sz="1100" dirty="0"/>
              <a:t> </a:t>
            </a:r>
            <a:r>
              <a:rPr lang="de-DE" sz="1100" dirty="0" err="1"/>
              <a:t>letters</a:t>
            </a:r>
            <a:r>
              <a:rPr lang="de-DE" sz="1100" dirty="0"/>
              <a:t> </a:t>
            </a:r>
            <a:r>
              <a:rPr lang="de-DE" sz="1100" dirty="0" err="1"/>
              <a:t>for</a:t>
            </a:r>
            <a:r>
              <a:rPr lang="de-DE" sz="1100" dirty="0"/>
              <a:t> </a:t>
            </a:r>
            <a:r>
              <a:rPr lang="de-DE" sz="1100" dirty="0" err="1"/>
              <a:t>postdoctoral</a:t>
            </a:r>
            <a:r>
              <a:rPr lang="de-DE" sz="1100" dirty="0"/>
              <a:t> </a:t>
            </a:r>
            <a:r>
              <a:rPr lang="de-DE" sz="1100" dirty="0" err="1"/>
              <a:t>fellowships</a:t>
            </a:r>
            <a:r>
              <a:rPr lang="de-DE" sz="1100" dirty="0"/>
              <a:t> in </a:t>
            </a:r>
            <a:r>
              <a:rPr lang="de-DE" sz="1100" dirty="0" err="1"/>
              <a:t>geoscience</a:t>
            </a:r>
            <a:r>
              <a:rPr lang="de-DE" sz="1100" dirty="0"/>
              <a:t>. Nature </a:t>
            </a:r>
            <a:r>
              <a:rPr lang="de-DE" sz="1100" dirty="0" err="1"/>
              <a:t>Geoscience</a:t>
            </a:r>
            <a:r>
              <a:rPr lang="de-DE" sz="1100" dirty="0"/>
              <a:t> 9, 805–808. </a:t>
            </a:r>
            <a:r>
              <a:rPr lang="de-DE" sz="1100" dirty="0">
                <a:hlinkClick r:id="rId2"/>
              </a:rPr>
              <a:t>https://</a:t>
            </a:r>
            <a:r>
              <a:rPr lang="de-DE" sz="1100" dirty="0" smtClean="0">
                <a:hlinkClick r:id="rId2"/>
              </a:rPr>
              <a:t>doi.org/10.1038/ngeo2819</a:t>
            </a:r>
            <a:r>
              <a:rPr lang="de-DE" sz="1100" dirty="0" smtClean="0"/>
              <a:t> </a:t>
            </a:r>
            <a:endParaRPr lang="de-DE" sz="1100" dirty="0"/>
          </a:p>
          <a:p>
            <a:pPr>
              <a:spcBef>
                <a:spcPts val="300"/>
              </a:spcBef>
            </a:pPr>
            <a:r>
              <a:rPr lang="de-DE" sz="1100" dirty="0" err="1"/>
              <a:t>Eagly</a:t>
            </a:r>
            <a:r>
              <a:rPr lang="de-DE" sz="1100" dirty="0"/>
              <a:t>, A.H., </a:t>
            </a:r>
            <a:r>
              <a:rPr lang="de-DE" sz="1100" dirty="0" err="1"/>
              <a:t>Mladinic</a:t>
            </a:r>
            <a:r>
              <a:rPr lang="de-DE" sz="1100" dirty="0"/>
              <a:t>, A. (1994). Are People </a:t>
            </a:r>
            <a:r>
              <a:rPr lang="de-DE" sz="1100" dirty="0" err="1"/>
              <a:t>Prejudiced</a:t>
            </a:r>
            <a:r>
              <a:rPr lang="de-DE" sz="1100" dirty="0"/>
              <a:t> </a:t>
            </a:r>
            <a:r>
              <a:rPr lang="de-DE" sz="1100" dirty="0" err="1"/>
              <a:t>Against</a:t>
            </a:r>
            <a:r>
              <a:rPr lang="de-DE" sz="1100" dirty="0"/>
              <a:t> Women? </a:t>
            </a:r>
            <a:r>
              <a:rPr lang="de-DE" sz="1100" dirty="0" err="1"/>
              <a:t>Some</a:t>
            </a:r>
            <a:r>
              <a:rPr lang="de-DE" sz="1100" dirty="0"/>
              <a:t> </a:t>
            </a:r>
            <a:r>
              <a:rPr lang="de-DE" sz="1100" dirty="0" err="1"/>
              <a:t>Answers</a:t>
            </a:r>
            <a:r>
              <a:rPr lang="de-DE" sz="1100" dirty="0"/>
              <a:t> </a:t>
            </a:r>
            <a:r>
              <a:rPr lang="de-DE" sz="1100" dirty="0" err="1"/>
              <a:t>from</a:t>
            </a:r>
            <a:r>
              <a:rPr lang="de-DE" sz="1100" dirty="0"/>
              <a:t> Research on </a:t>
            </a:r>
            <a:r>
              <a:rPr lang="de-DE" sz="1100" dirty="0" err="1"/>
              <a:t>Attitudes</a:t>
            </a:r>
            <a:r>
              <a:rPr lang="de-DE" sz="1100" dirty="0"/>
              <a:t>, Gender Stereotypes, and </a:t>
            </a:r>
            <a:r>
              <a:rPr lang="de-DE" sz="1100" dirty="0" err="1"/>
              <a:t>Judgments</a:t>
            </a:r>
            <a:r>
              <a:rPr lang="de-DE" sz="1100" dirty="0"/>
              <a:t> </a:t>
            </a:r>
            <a:r>
              <a:rPr lang="de-DE" sz="1100" dirty="0" err="1"/>
              <a:t>of</a:t>
            </a:r>
            <a:r>
              <a:rPr lang="de-DE" sz="1100" dirty="0"/>
              <a:t> Competence. European Review </a:t>
            </a:r>
            <a:r>
              <a:rPr lang="de-DE" sz="1100" dirty="0" err="1"/>
              <a:t>of</a:t>
            </a:r>
            <a:r>
              <a:rPr lang="de-DE" sz="1100" dirty="0"/>
              <a:t> </a:t>
            </a:r>
            <a:r>
              <a:rPr lang="de-DE" sz="1100" dirty="0" err="1"/>
              <a:t>Social</a:t>
            </a:r>
            <a:r>
              <a:rPr lang="de-DE" sz="1100" dirty="0"/>
              <a:t> </a:t>
            </a:r>
            <a:r>
              <a:rPr lang="de-DE" sz="1100" dirty="0" err="1"/>
              <a:t>Psychology</a:t>
            </a:r>
            <a:r>
              <a:rPr lang="de-DE" sz="1100" dirty="0"/>
              <a:t> 5 (1), 1-35. </a:t>
            </a:r>
            <a:r>
              <a:rPr lang="de-DE" sz="1100" dirty="0">
                <a:hlinkClick r:id="rId3"/>
              </a:rPr>
              <a:t>https://</a:t>
            </a:r>
            <a:r>
              <a:rPr lang="de-DE" sz="1100" dirty="0" smtClean="0">
                <a:hlinkClick r:id="rId3"/>
              </a:rPr>
              <a:t>doi.org/10.1080/14792779543000002</a:t>
            </a:r>
            <a:r>
              <a:rPr lang="de-DE" sz="1100" dirty="0" smtClean="0"/>
              <a:t>  </a:t>
            </a:r>
            <a:endParaRPr lang="de-DE" sz="1100" dirty="0"/>
          </a:p>
          <a:p>
            <a:pPr>
              <a:spcBef>
                <a:spcPts val="300"/>
              </a:spcBef>
            </a:pPr>
            <a:r>
              <a:rPr lang="de-DE" sz="1100" dirty="0" err="1"/>
              <a:t>Hoorens</a:t>
            </a:r>
            <a:r>
              <a:rPr lang="de-DE" sz="1100" dirty="0"/>
              <a:t>, V., Dekkers, G. &amp; </a:t>
            </a:r>
            <a:r>
              <a:rPr lang="de-DE" sz="1100" dirty="0" err="1"/>
              <a:t>Deschrijver</a:t>
            </a:r>
            <a:r>
              <a:rPr lang="de-DE" sz="1100" dirty="0"/>
              <a:t>, E. (2021). Gender Bias in Student Evaluations </a:t>
            </a:r>
            <a:r>
              <a:rPr lang="de-DE" sz="1100" dirty="0" err="1"/>
              <a:t>of</a:t>
            </a:r>
            <a:r>
              <a:rPr lang="de-DE" sz="1100" dirty="0"/>
              <a:t> Teaching: </a:t>
            </a:r>
            <a:r>
              <a:rPr lang="de-DE" sz="1100" dirty="0" err="1"/>
              <a:t>Students</a:t>
            </a:r>
            <a:r>
              <a:rPr lang="de-DE" sz="1100" dirty="0"/>
              <a:t>’ </a:t>
            </a:r>
            <a:r>
              <a:rPr lang="de-DE" sz="1100" dirty="0" err="1"/>
              <a:t>Self</a:t>
            </a:r>
            <a:r>
              <a:rPr lang="de-DE" sz="1100" dirty="0"/>
              <a:t>-Affirmation </a:t>
            </a:r>
            <a:r>
              <a:rPr lang="de-DE" sz="1100" dirty="0" err="1"/>
              <a:t>Reduces</a:t>
            </a:r>
            <a:r>
              <a:rPr lang="de-DE" sz="1100" dirty="0"/>
              <a:t> </a:t>
            </a:r>
            <a:r>
              <a:rPr lang="de-DE" sz="1100" dirty="0" err="1"/>
              <a:t>the</a:t>
            </a:r>
            <a:r>
              <a:rPr lang="de-DE" sz="1100" dirty="0"/>
              <a:t> Bias </a:t>
            </a:r>
            <a:r>
              <a:rPr lang="de-DE" sz="1100" dirty="0" err="1"/>
              <a:t>by</a:t>
            </a:r>
            <a:r>
              <a:rPr lang="de-DE" sz="1100" dirty="0"/>
              <a:t> </a:t>
            </a:r>
            <a:r>
              <a:rPr lang="de-DE" sz="1100" dirty="0" err="1"/>
              <a:t>Lowering</a:t>
            </a:r>
            <a:r>
              <a:rPr lang="de-DE" sz="1100" dirty="0"/>
              <a:t> Evaluations </a:t>
            </a:r>
            <a:r>
              <a:rPr lang="de-DE" sz="1100" dirty="0" err="1"/>
              <a:t>of</a:t>
            </a:r>
            <a:r>
              <a:rPr lang="de-DE" sz="1100" dirty="0"/>
              <a:t> Male Professors. Sex </a:t>
            </a:r>
            <a:r>
              <a:rPr lang="de-DE" sz="1100" dirty="0" err="1"/>
              <a:t>Roles</a:t>
            </a:r>
            <a:r>
              <a:rPr lang="de-DE" sz="1100" dirty="0"/>
              <a:t> 84, 34–48. </a:t>
            </a:r>
            <a:r>
              <a:rPr lang="de-DE" sz="1100" dirty="0">
                <a:hlinkClick r:id="rId4"/>
              </a:rPr>
              <a:t>https://</a:t>
            </a:r>
            <a:r>
              <a:rPr lang="de-DE" sz="1100" dirty="0" smtClean="0">
                <a:hlinkClick r:id="rId4"/>
              </a:rPr>
              <a:t>doi.org/10.1007/s11199-020-01148-8</a:t>
            </a:r>
            <a:r>
              <a:rPr lang="de-DE" sz="1100" dirty="0" smtClean="0"/>
              <a:t> </a:t>
            </a:r>
            <a:endParaRPr lang="de-DE" sz="1100" dirty="0"/>
          </a:p>
          <a:p>
            <a:pPr>
              <a:spcBef>
                <a:spcPts val="300"/>
              </a:spcBef>
            </a:pPr>
            <a:r>
              <a:rPr lang="de-DE" sz="1100" dirty="0"/>
              <a:t>Leslie S., </a:t>
            </a:r>
            <a:r>
              <a:rPr lang="de-DE" sz="1100" dirty="0" err="1"/>
              <a:t>Cimpian</a:t>
            </a:r>
            <a:r>
              <a:rPr lang="de-DE" sz="1100" dirty="0"/>
              <a:t>, A., Meyer, M., </a:t>
            </a:r>
            <a:r>
              <a:rPr lang="de-DE" sz="1100" dirty="0" err="1"/>
              <a:t>Freeland</a:t>
            </a:r>
            <a:r>
              <a:rPr lang="de-DE" sz="1100" dirty="0"/>
              <a:t>, E. (2015). </a:t>
            </a:r>
            <a:r>
              <a:rPr lang="de-DE" sz="1100" dirty="0" err="1"/>
              <a:t>Expectations</a:t>
            </a:r>
            <a:r>
              <a:rPr lang="de-DE" sz="1100" dirty="0"/>
              <a:t> </a:t>
            </a:r>
            <a:r>
              <a:rPr lang="de-DE" sz="1100" dirty="0" err="1"/>
              <a:t>of</a:t>
            </a:r>
            <a:r>
              <a:rPr lang="de-DE" sz="1100" dirty="0"/>
              <a:t> </a:t>
            </a:r>
            <a:r>
              <a:rPr lang="de-DE" sz="1100" dirty="0" err="1"/>
              <a:t>brilliance</a:t>
            </a:r>
            <a:r>
              <a:rPr lang="de-DE" sz="1100" dirty="0"/>
              <a:t> </a:t>
            </a:r>
            <a:r>
              <a:rPr lang="de-DE" sz="1100" dirty="0" err="1"/>
              <a:t>underlie</a:t>
            </a:r>
            <a:r>
              <a:rPr lang="de-DE" sz="1100" dirty="0"/>
              <a:t> </a:t>
            </a:r>
            <a:r>
              <a:rPr lang="de-DE" sz="1100" dirty="0" err="1"/>
              <a:t>gender</a:t>
            </a:r>
            <a:r>
              <a:rPr lang="de-DE" sz="1100" dirty="0"/>
              <a:t> </a:t>
            </a:r>
            <a:r>
              <a:rPr lang="de-DE" sz="1100" dirty="0" err="1"/>
              <a:t>distributions</a:t>
            </a:r>
            <a:r>
              <a:rPr lang="de-DE" sz="1100" dirty="0"/>
              <a:t> </a:t>
            </a:r>
            <a:r>
              <a:rPr lang="de-DE" sz="1100" dirty="0" err="1"/>
              <a:t>across</a:t>
            </a:r>
            <a:r>
              <a:rPr lang="de-DE" sz="1100" dirty="0"/>
              <a:t> </a:t>
            </a:r>
            <a:r>
              <a:rPr lang="de-DE" sz="1100" dirty="0" err="1"/>
              <a:t>academic</a:t>
            </a:r>
            <a:r>
              <a:rPr lang="de-DE" sz="1100" dirty="0"/>
              <a:t> </a:t>
            </a:r>
            <a:r>
              <a:rPr lang="de-DE" sz="1100" dirty="0" err="1"/>
              <a:t>disciplines</a:t>
            </a:r>
            <a:r>
              <a:rPr lang="de-DE" sz="1100" dirty="0"/>
              <a:t>. Science 347 (6219), 262-265. </a:t>
            </a:r>
            <a:r>
              <a:rPr lang="de-DE" sz="1100" dirty="0">
                <a:hlinkClick r:id="rId5"/>
              </a:rPr>
              <a:t>https://</a:t>
            </a:r>
            <a:r>
              <a:rPr lang="de-DE" sz="1100" dirty="0" smtClean="0">
                <a:hlinkClick r:id="rId5"/>
              </a:rPr>
              <a:t>doi.org/10.1126/science.1261375</a:t>
            </a:r>
            <a:r>
              <a:rPr lang="de-DE" sz="1100" dirty="0" smtClean="0"/>
              <a:t>  </a:t>
            </a:r>
            <a:endParaRPr lang="de-DE" sz="1100" dirty="0"/>
          </a:p>
          <a:p>
            <a:pPr>
              <a:spcBef>
                <a:spcPts val="300"/>
              </a:spcBef>
            </a:pPr>
            <a:r>
              <a:rPr lang="de-DE" sz="1100" dirty="0"/>
              <a:t>Mengel, F., Sauermann, J., </a:t>
            </a:r>
            <a:r>
              <a:rPr lang="de-DE" sz="1100" dirty="0" err="1"/>
              <a:t>Zölitz</a:t>
            </a:r>
            <a:r>
              <a:rPr lang="de-DE" sz="1100" dirty="0"/>
              <a:t>, U. (2018). Gender Bias in Teaching Evaluations. Journal </a:t>
            </a:r>
            <a:r>
              <a:rPr lang="de-DE" sz="1100" dirty="0" err="1"/>
              <a:t>of</a:t>
            </a:r>
            <a:r>
              <a:rPr lang="de-DE" sz="1100" dirty="0"/>
              <a:t> </a:t>
            </a:r>
            <a:r>
              <a:rPr lang="de-DE" sz="1100" dirty="0" err="1"/>
              <a:t>the</a:t>
            </a:r>
            <a:r>
              <a:rPr lang="de-DE" sz="1100" dirty="0"/>
              <a:t> European </a:t>
            </a:r>
            <a:r>
              <a:rPr lang="de-DE" sz="1100" dirty="0" err="1"/>
              <a:t>Economic</a:t>
            </a:r>
            <a:r>
              <a:rPr lang="de-DE" sz="1100" dirty="0"/>
              <a:t> </a:t>
            </a:r>
            <a:r>
              <a:rPr lang="de-DE" sz="1100" dirty="0" err="1"/>
              <a:t>Association</a:t>
            </a:r>
            <a:r>
              <a:rPr lang="de-DE" sz="1100" dirty="0"/>
              <a:t> 17 (2), 535-566. </a:t>
            </a:r>
            <a:r>
              <a:rPr lang="de-DE" sz="1100" dirty="0">
                <a:hlinkClick r:id="rId6"/>
              </a:rPr>
              <a:t>https://</a:t>
            </a:r>
            <a:r>
              <a:rPr lang="de-DE" sz="1100" dirty="0" smtClean="0">
                <a:hlinkClick r:id="rId6"/>
              </a:rPr>
              <a:t>doi.org/10.1093/jeea/jvx057</a:t>
            </a:r>
            <a:r>
              <a:rPr lang="de-DE" sz="1100" dirty="0" smtClean="0"/>
              <a:t>   </a:t>
            </a:r>
            <a:endParaRPr lang="de-DE" sz="1100" dirty="0"/>
          </a:p>
          <a:p>
            <a:pPr>
              <a:spcBef>
                <a:spcPts val="300"/>
              </a:spcBef>
            </a:pPr>
            <a:r>
              <a:rPr lang="de-DE" sz="1100" dirty="0"/>
              <a:t>Fisher, A. N., </a:t>
            </a:r>
            <a:r>
              <a:rPr lang="de-DE" sz="1100" dirty="0" err="1"/>
              <a:t>Stinson</a:t>
            </a:r>
            <a:r>
              <a:rPr lang="de-DE" sz="1100" dirty="0"/>
              <a:t>, D. A., </a:t>
            </a:r>
            <a:r>
              <a:rPr lang="de-DE" sz="1100" dirty="0" err="1"/>
              <a:t>Kalajdzic</a:t>
            </a:r>
            <a:r>
              <a:rPr lang="de-DE" sz="1100" dirty="0"/>
              <a:t>, A. (2019). </a:t>
            </a:r>
            <a:r>
              <a:rPr lang="de-DE" sz="1100" dirty="0" err="1"/>
              <a:t>Unpacking</a:t>
            </a:r>
            <a:r>
              <a:rPr lang="de-DE" sz="1100" dirty="0"/>
              <a:t> </a:t>
            </a:r>
            <a:r>
              <a:rPr lang="de-DE" sz="1100" dirty="0" err="1"/>
              <a:t>backlash</a:t>
            </a:r>
            <a:r>
              <a:rPr lang="de-DE" sz="1100" dirty="0"/>
              <a:t>: Individual and </a:t>
            </a:r>
            <a:r>
              <a:rPr lang="de-DE" sz="1100" dirty="0" err="1"/>
              <a:t>contextual</a:t>
            </a:r>
            <a:r>
              <a:rPr lang="de-DE" sz="1100" dirty="0"/>
              <a:t> </a:t>
            </a:r>
            <a:r>
              <a:rPr lang="de-DE" sz="1100" dirty="0" err="1"/>
              <a:t>moderators</a:t>
            </a:r>
            <a:r>
              <a:rPr lang="de-DE" sz="1100" dirty="0"/>
              <a:t> </a:t>
            </a:r>
            <a:r>
              <a:rPr lang="de-DE" sz="1100" dirty="0" err="1"/>
              <a:t>of</a:t>
            </a:r>
            <a:r>
              <a:rPr lang="de-DE" sz="1100" dirty="0"/>
              <a:t> </a:t>
            </a:r>
            <a:r>
              <a:rPr lang="de-DE" sz="1100" dirty="0" err="1"/>
              <a:t>bias</a:t>
            </a:r>
            <a:r>
              <a:rPr lang="de-DE" sz="1100" dirty="0"/>
              <a:t> </a:t>
            </a:r>
            <a:r>
              <a:rPr lang="de-DE" sz="1100" dirty="0" err="1"/>
              <a:t>against</a:t>
            </a:r>
            <a:r>
              <a:rPr lang="de-DE" sz="1100" dirty="0"/>
              <a:t> </a:t>
            </a:r>
            <a:r>
              <a:rPr lang="de-DE" sz="1100" dirty="0" err="1"/>
              <a:t>female</a:t>
            </a:r>
            <a:r>
              <a:rPr lang="de-DE" sz="1100" dirty="0"/>
              <a:t> </a:t>
            </a:r>
            <a:r>
              <a:rPr lang="de-DE" sz="1100" dirty="0" err="1"/>
              <a:t>professors</a:t>
            </a:r>
            <a:r>
              <a:rPr lang="de-DE" sz="1100" dirty="0"/>
              <a:t>. Basic and Applied </a:t>
            </a:r>
            <a:r>
              <a:rPr lang="de-DE" sz="1100" dirty="0" err="1"/>
              <a:t>Social</a:t>
            </a:r>
            <a:r>
              <a:rPr lang="de-DE" sz="1100" dirty="0"/>
              <a:t> </a:t>
            </a:r>
            <a:r>
              <a:rPr lang="de-DE" sz="1100" dirty="0" err="1"/>
              <a:t>Psychology</a:t>
            </a:r>
            <a:r>
              <a:rPr lang="de-DE" sz="1100" dirty="0"/>
              <a:t> 41, 305–325.  </a:t>
            </a:r>
            <a:r>
              <a:rPr lang="de-DE" sz="1100" dirty="0">
                <a:hlinkClick r:id="rId7"/>
              </a:rPr>
              <a:t>https://</a:t>
            </a:r>
            <a:r>
              <a:rPr lang="de-DE" sz="1100" dirty="0" smtClean="0">
                <a:hlinkClick r:id="rId7"/>
              </a:rPr>
              <a:t>doi.org/10.1080/01973533.2019.1652178</a:t>
            </a:r>
            <a:r>
              <a:rPr lang="de-DE" sz="1100" dirty="0" smtClean="0"/>
              <a:t>  </a:t>
            </a:r>
            <a:endParaRPr lang="de-DE" sz="1100" dirty="0"/>
          </a:p>
          <a:p>
            <a:pPr>
              <a:spcBef>
                <a:spcPts val="300"/>
              </a:spcBef>
            </a:pPr>
            <a:r>
              <a:rPr lang="de-DE" sz="1100" dirty="0"/>
              <a:t>Madera, J.M., </a:t>
            </a:r>
            <a:r>
              <a:rPr lang="de-DE" sz="1100" dirty="0" err="1"/>
              <a:t>Hebl</a:t>
            </a:r>
            <a:r>
              <a:rPr lang="de-DE" sz="1100" dirty="0"/>
              <a:t>, M.R., </a:t>
            </a:r>
            <a:r>
              <a:rPr lang="de-DE" sz="1100" dirty="0" err="1"/>
              <a:t>Dial</a:t>
            </a:r>
            <a:r>
              <a:rPr lang="de-DE" sz="1100" dirty="0"/>
              <a:t>, H., Martin, R., </a:t>
            </a:r>
            <a:r>
              <a:rPr lang="de-DE" sz="1100" dirty="0" err="1"/>
              <a:t>Valian</a:t>
            </a:r>
            <a:r>
              <a:rPr lang="de-DE" sz="1100" dirty="0"/>
              <a:t>, V. (2019). </a:t>
            </a:r>
            <a:r>
              <a:rPr lang="de-DE" sz="1100" dirty="0" err="1"/>
              <a:t>Raising</a:t>
            </a:r>
            <a:r>
              <a:rPr lang="de-DE" sz="1100" dirty="0"/>
              <a:t> Doubt in Letters </a:t>
            </a:r>
            <a:r>
              <a:rPr lang="de-DE" sz="1100" dirty="0" err="1"/>
              <a:t>of</a:t>
            </a:r>
            <a:r>
              <a:rPr lang="de-DE" sz="1100" dirty="0"/>
              <a:t> </a:t>
            </a:r>
            <a:r>
              <a:rPr lang="de-DE" sz="1100" dirty="0" err="1"/>
              <a:t>Recommendation</a:t>
            </a:r>
            <a:r>
              <a:rPr lang="de-DE" sz="1100" dirty="0"/>
              <a:t> </a:t>
            </a:r>
            <a:r>
              <a:rPr lang="de-DE" sz="1100" dirty="0" err="1"/>
              <a:t>for</a:t>
            </a:r>
            <a:r>
              <a:rPr lang="de-DE" sz="1100" dirty="0"/>
              <a:t> </a:t>
            </a:r>
            <a:r>
              <a:rPr lang="de-DE" sz="1100" dirty="0" err="1"/>
              <a:t>Academia</a:t>
            </a:r>
            <a:r>
              <a:rPr lang="de-DE" sz="1100" dirty="0"/>
              <a:t>: Gender </a:t>
            </a:r>
            <a:r>
              <a:rPr lang="de-DE" sz="1100" dirty="0" err="1"/>
              <a:t>Differences</a:t>
            </a:r>
            <a:r>
              <a:rPr lang="de-DE" sz="1100" dirty="0"/>
              <a:t> and </a:t>
            </a:r>
            <a:r>
              <a:rPr lang="de-DE" sz="1100" dirty="0" err="1"/>
              <a:t>Their</a:t>
            </a:r>
            <a:r>
              <a:rPr lang="de-DE" sz="1100" dirty="0"/>
              <a:t> Impact. Journal </a:t>
            </a:r>
            <a:r>
              <a:rPr lang="de-DE" sz="1100" dirty="0" err="1"/>
              <a:t>of</a:t>
            </a:r>
            <a:r>
              <a:rPr lang="de-DE" sz="1100" dirty="0"/>
              <a:t> Business and </a:t>
            </a:r>
            <a:r>
              <a:rPr lang="de-DE" sz="1100" dirty="0" err="1"/>
              <a:t>Psychology</a:t>
            </a:r>
            <a:r>
              <a:rPr lang="de-DE" sz="1100" dirty="0"/>
              <a:t> 34, 287–303. </a:t>
            </a:r>
            <a:r>
              <a:rPr lang="de-DE" sz="1100" dirty="0">
                <a:hlinkClick r:id="rId8"/>
              </a:rPr>
              <a:t>https://</a:t>
            </a:r>
            <a:r>
              <a:rPr lang="de-DE" sz="1100" dirty="0" smtClean="0">
                <a:hlinkClick r:id="rId8"/>
              </a:rPr>
              <a:t>doi.org/10.1007/s10869-018-9541-1</a:t>
            </a:r>
            <a:r>
              <a:rPr lang="de-DE" sz="1100" dirty="0" smtClean="0"/>
              <a:t> </a:t>
            </a:r>
            <a:endParaRPr lang="de-DE" sz="1100" dirty="0"/>
          </a:p>
          <a:p>
            <a:pPr>
              <a:spcBef>
                <a:spcPts val="300"/>
              </a:spcBef>
            </a:pPr>
            <a:r>
              <a:rPr lang="de-DE" sz="1100" dirty="0"/>
              <a:t>Marques J.M., </a:t>
            </a:r>
            <a:r>
              <a:rPr lang="de-DE" sz="1100" dirty="0" err="1"/>
              <a:t>Paez</a:t>
            </a:r>
            <a:r>
              <a:rPr lang="de-DE" sz="1100" dirty="0"/>
              <a:t>, D. (2019). The ‘Black </a:t>
            </a:r>
            <a:r>
              <a:rPr lang="de-DE" sz="1100" dirty="0" err="1"/>
              <a:t>Sheep</a:t>
            </a:r>
            <a:r>
              <a:rPr lang="de-DE" sz="1100" dirty="0"/>
              <a:t> </a:t>
            </a:r>
            <a:r>
              <a:rPr lang="de-DE" sz="1100" dirty="0" err="1"/>
              <a:t>Effect</a:t>
            </a:r>
            <a:r>
              <a:rPr lang="de-DE" sz="1100" dirty="0"/>
              <a:t>’: </a:t>
            </a:r>
            <a:r>
              <a:rPr lang="de-DE" sz="1100" dirty="0" err="1"/>
              <a:t>Social</a:t>
            </a:r>
            <a:r>
              <a:rPr lang="de-DE" sz="1100" dirty="0"/>
              <a:t> </a:t>
            </a:r>
            <a:r>
              <a:rPr lang="de-DE" sz="1100" dirty="0" err="1"/>
              <a:t>Categorization</a:t>
            </a:r>
            <a:r>
              <a:rPr lang="de-DE" sz="1100" dirty="0"/>
              <a:t>, </a:t>
            </a:r>
            <a:r>
              <a:rPr lang="de-DE" sz="1100" dirty="0" err="1"/>
              <a:t>Rejection</a:t>
            </a:r>
            <a:r>
              <a:rPr lang="de-DE" sz="1100" dirty="0"/>
              <a:t> </a:t>
            </a:r>
            <a:r>
              <a:rPr lang="de-DE" sz="1100" dirty="0" err="1"/>
              <a:t>of</a:t>
            </a:r>
            <a:r>
              <a:rPr lang="de-DE" sz="1100" dirty="0"/>
              <a:t> Ingroup </a:t>
            </a:r>
            <a:r>
              <a:rPr lang="de-DE" sz="1100" dirty="0" err="1"/>
              <a:t>Deviates</a:t>
            </a:r>
            <a:r>
              <a:rPr lang="de-DE" sz="1100" dirty="0"/>
              <a:t>, and </a:t>
            </a:r>
            <a:r>
              <a:rPr lang="de-DE" sz="1100" dirty="0" err="1"/>
              <a:t>Perception</a:t>
            </a:r>
            <a:r>
              <a:rPr lang="de-DE" sz="1100" dirty="0"/>
              <a:t> </a:t>
            </a:r>
            <a:r>
              <a:rPr lang="de-DE" sz="1100" dirty="0" err="1"/>
              <a:t>of</a:t>
            </a:r>
            <a:r>
              <a:rPr lang="de-DE" sz="1100" dirty="0"/>
              <a:t> Group </a:t>
            </a:r>
            <a:r>
              <a:rPr lang="de-DE" sz="1100" dirty="0" err="1"/>
              <a:t>Variability</a:t>
            </a:r>
            <a:r>
              <a:rPr lang="de-DE" sz="1100" dirty="0"/>
              <a:t>. Basic and Applied </a:t>
            </a:r>
            <a:r>
              <a:rPr lang="de-DE" sz="1100" dirty="0" err="1"/>
              <a:t>Social</a:t>
            </a:r>
            <a:r>
              <a:rPr lang="de-DE" sz="1100" dirty="0"/>
              <a:t> </a:t>
            </a:r>
            <a:r>
              <a:rPr lang="de-DE" sz="1100" dirty="0" err="1"/>
              <a:t>Psychology</a:t>
            </a:r>
            <a:r>
              <a:rPr lang="de-DE" sz="1100" dirty="0"/>
              <a:t> 41 (5), 305-325. </a:t>
            </a:r>
            <a:r>
              <a:rPr lang="de-DE" sz="1100" dirty="0">
                <a:hlinkClick r:id="rId9"/>
              </a:rPr>
              <a:t>https://</a:t>
            </a:r>
            <a:r>
              <a:rPr lang="de-DE" sz="1100" dirty="0" smtClean="0">
                <a:hlinkClick r:id="rId9"/>
              </a:rPr>
              <a:t>doi.org/10.1080/14792779543000011</a:t>
            </a:r>
            <a:r>
              <a:rPr lang="de-DE" sz="1100" dirty="0" smtClean="0"/>
              <a:t> </a:t>
            </a:r>
            <a:endParaRPr lang="de-DE" sz="1100" dirty="0"/>
          </a:p>
          <a:p>
            <a:pPr>
              <a:spcBef>
                <a:spcPts val="300"/>
              </a:spcBef>
            </a:pPr>
            <a:r>
              <a:rPr lang="de-DE" sz="1100" dirty="0" err="1"/>
              <a:t>Trix</a:t>
            </a:r>
            <a:r>
              <a:rPr lang="de-DE" sz="1100" dirty="0"/>
              <a:t>, F., </a:t>
            </a:r>
            <a:r>
              <a:rPr lang="de-DE" sz="1100" dirty="0" err="1"/>
              <a:t>Psenka</a:t>
            </a:r>
            <a:r>
              <a:rPr lang="de-DE" sz="1100" dirty="0"/>
              <a:t>, C. (2003). </a:t>
            </a:r>
            <a:r>
              <a:rPr lang="de-DE" sz="1100" dirty="0" err="1"/>
              <a:t>Exploring</a:t>
            </a:r>
            <a:r>
              <a:rPr lang="de-DE" sz="1100" dirty="0"/>
              <a:t> </a:t>
            </a:r>
            <a:r>
              <a:rPr lang="de-DE" sz="1100" dirty="0" err="1"/>
              <a:t>the</a:t>
            </a:r>
            <a:r>
              <a:rPr lang="de-DE" sz="1100" dirty="0"/>
              <a:t> Color </a:t>
            </a:r>
            <a:r>
              <a:rPr lang="de-DE" sz="1100" dirty="0" err="1"/>
              <a:t>of</a:t>
            </a:r>
            <a:r>
              <a:rPr lang="de-DE" sz="1100" dirty="0"/>
              <a:t> Glass: Letters </a:t>
            </a:r>
            <a:r>
              <a:rPr lang="de-DE" sz="1100" dirty="0" err="1"/>
              <a:t>of</a:t>
            </a:r>
            <a:r>
              <a:rPr lang="de-DE" sz="1100" dirty="0"/>
              <a:t> </a:t>
            </a:r>
            <a:r>
              <a:rPr lang="de-DE" sz="1100" dirty="0" err="1"/>
              <a:t>Recommendation</a:t>
            </a:r>
            <a:r>
              <a:rPr lang="de-DE" sz="1100" dirty="0"/>
              <a:t> </a:t>
            </a:r>
            <a:r>
              <a:rPr lang="de-DE" sz="1100" dirty="0" err="1"/>
              <a:t>for</a:t>
            </a:r>
            <a:r>
              <a:rPr lang="de-DE" sz="1100" dirty="0"/>
              <a:t> </a:t>
            </a:r>
            <a:r>
              <a:rPr lang="de-DE" sz="1100" dirty="0" err="1"/>
              <a:t>Female</a:t>
            </a:r>
            <a:r>
              <a:rPr lang="de-DE" sz="1100" dirty="0"/>
              <a:t> and Male Medical </a:t>
            </a:r>
            <a:r>
              <a:rPr lang="de-DE" sz="1100" dirty="0" err="1"/>
              <a:t>Faculty</a:t>
            </a:r>
            <a:r>
              <a:rPr lang="de-DE" sz="1100" dirty="0"/>
              <a:t>. </a:t>
            </a:r>
            <a:r>
              <a:rPr lang="de-DE" sz="1100" dirty="0" err="1"/>
              <a:t>Discourse</a:t>
            </a:r>
            <a:r>
              <a:rPr lang="de-DE" sz="1100" dirty="0"/>
              <a:t> &amp; Society 14 (2), 191–220. </a:t>
            </a:r>
            <a:r>
              <a:rPr lang="de-DE" sz="1100" dirty="0">
                <a:solidFill>
                  <a:srgbClr val="0070C0"/>
                </a:solidFill>
                <a:hlinkClick r:id="rId10"/>
              </a:rPr>
              <a:t>https://</a:t>
            </a:r>
            <a:r>
              <a:rPr lang="de-DE" sz="1100" dirty="0" smtClean="0">
                <a:solidFill>
                  <a:srgbClr val="0070C0"/>
                </a:solidFill>
                <a:hlinkClick r:id="rId10"/>
              </a:rPr>
              <a:t>doi.org/10.1177/0957926503014002277</a:t>
            </a:r>
            <a:r>
              <a:rPr lang="de-DE" sz="1100" dirty="0" smtClean="0">
                <a:solidFill>
                  <a:srgbClr val="0070C0"/>
                </a:solidFill>
              </a:rPr>
              <a:t> </a:t>
            </a:r>
            <a:endParaRPr lang="de-DE" sz="1100" dirty="0">
              <a:solidFill>
                <a:srgbClr val="0070C0"/>
              </a:solidFill>
            </a:endParaRPr>
          </a:p>
          <a:p>
            <a:pPr>
              <a:spcBef>
                <a:spcPts val="300"/>
              </a:spcBef>
            </a:pPr>
            <a:endParaRPr lang="de-DE" sz="1100" dirty="0"/>
          </a:p>
          <a:p>
            <a:pPr>
              <a:spcBef>
                <a:spcPts val="300"/>
              </a:spcBef>
            </a:pPr>
            <a:r>
              <a:rPr lang="de-DE" sz="1100" dirty="0" smtClean="0">
                <a:hlinkClick r:id="rId11"/>
              </a:rPr>
              <a:t>www.boeckler.de/de/auf-einen-blick-17945-studien-zu-gleichstellung-und-geschlechtergerechtigkeit-21085.htm</a:t>
            </a:r>
            <a:r>
              <a:rPr lang="de-DE" sz="1100" dirty="0" smtClean="0"/>
              <a:t> (</a:t>
            </a:r>
            <a:r>
              <a:rPr lang="de-DE" sz="1100" dirty="0"/>
              <a:t>01.04.2023; 20:58)</a:t>
            </a:r>
          </a:p>
          <a:p>
            <a:pPr>
              <a:spcBef>
                <a:spcPts val="300"/>
              </a:spcBef>
            </a:pPr>
            <a:r>
              <a:rPr lang="de-DE" sz="1100" dirty="0">
                <a:hlinkClick r:id="rId12"/>
              </a:rPr>
              <a:t>www.boycewire.com/confirmation-bias-definition-and-examples</a:t>
            </a:r>
            <a:r>
              <a:rPr lang="de-DE" sz="1100" dirty="0" smtClean="0">
                <a:hlinkClick r:id="rId12"/>
              </a:rPr>
              <a:t>/</a:t>
            </a:r>
            <a:r>
              <a:rPr lang="de-DE" sz="1100" dirty="0" smtClean="0"/>
              <a:t> (</a:t>
            </a:r>
            <a:r>
              <a:rPr lang="de-DE" sz="1100" dirty="0"/>
              <a:t>31.03.2023; 12:50)</a:t>
            </a:r>
          </a:p>
          <a:p>
            <a:pPr>
              <a:spcBef>
                <a:spcPts val="300"/>
              </a:spcBef>
            </a:pPr>
            <a:r>
              <a:rPr lang="de-DE" sz="1100" dirty="0" smtClean="0">
                <a:hlinkClick r:id="rId13"/>
              </a:rPr>
              <a:t>www.gardenswartzrowe.com/why-g-r</a:t>
            </a:r>
            <a:r>
              <a:rPr lang="de-DE" sz="1100" dirty="0" smtClean="0"/>
              <a:t>  (31.03.2023</a:t>
            </a:r>
            <a:r>
              <a:rPr lang="de-DE" sz="1100" dirty="0"/>
              <a:t>; 12:20)</a:t>
            </a:r>
          </a:p>
          <a:p>
            <a:pPr>
              <a:spcBef>
                <a:spcPts val="300"/>
              </a:spcBef>
            </a:pPr>
            <a:r>
              <a:rPr lang="de-DE" sz="1100" dirty="0" smtClean="0">
                <a:hlinkClick r:id="rId14"/>
              </a:rPr>
              <a:t>www.gesis.org/cews/daten-und-informationen/forschungsfelder/gender-bias/informationen</a:t>
            </a:r>
            <a:r>
              <a:rPr lang="de-DE" sz="1100" dirty="0" smtClean="0"/>
              <a:t> (</a:t>
            </a:r>
            <a:r>
              <a:rPr lang="de-DE" sz="1100" dirty="0"/>
              <a:t>31.03.2023; 12:05)</a:t>
            </a:r>
          </a:p>
          <a:p>
            <a:pPr>
              <a:spcBef>
                <a:spcPts val="300"/>
              </a:spcBef>
            </a:pPr>
            <a:r>
              <a:rPr lang="de-DE" sz="1100" dirty="0">
                <a:hlinkClick r:id="rId15"/>
              </a:rPr>
              <a:t>www.iwofr.org/de/ingroup-bias-deutsch</a:t>
            </a:r>
            <a:r>
              <a:rPr lang="de-DE" sz="1100" dirty="0" smtClean="0">
                <a:hlinkClick r:id="rId15"/>
              </a:rPr>
              <a:t>/</a:t>
            </a:r>
            <a:r>
              <a:rPr lang="de-DE" sz="1100" dirty="0" smtClean="0"/>
              <a:t> (</a:t>
            </a:r>
            <a:r>
              <a:rPr lang="de-DE" sz="1100" dirty="0"/>
              <a:t>01.04.2023; 10:20)</a:t>
            </a:r>
          </a:p>
          <a:p>
            <a:pPr>
              <a:spcBef>
                <a:spcPts val="300"/>
              </a:spcBef>
            </a:pPr>
            <a:r>
              <a:rPr lang="de-DE" sz="1100" dirty="0" smtClean="0">
                <a:hlinkClick r:id="rId16"/>
              </a:rPr>
              <a:t>www.kursfinder.de/ratgeber/gender-bias-frauen-in-der-zwickmuehle-20791</a:t>
            </a:r>
            <a:r>
              <a:rPr lang="de-DE" sz="1100" dirty="0" smtClean="0"/>
              <a:t>  </a:t>
            </a:r>
            <a:r>
              <a:rPr lang="de-DE" sz="1100" dirty="0"/>
              <a:t>(01.04.2023; 10:23)</a:t>
            </a:r>
          </a:p>
          <a:p>
            <a:pPr>
              <a:spcBef>
                <a:spcPts val="300"/>
              </a:spcBef>
            </a:pPr>
            <a:r>
              <a:rPr lang="de-DE" sz="1100" dirty="0">
                <a:hlinkClick r:id="rId17"/>
              </a:rPr>
              <a:t>www.secondlineblog.org/?</a:t>
            </a:r>
            <a:r>
              <a:rPr lang="de-DE" sz="1100" dirty="0" smtClean="0">
                <a:hlinkClick r:id="rId17"/>
              </a:rPr>
              <a:t>s=equity&amp;submit=Go</a:t>
            </a:r>
            <a:r>
              <a:rPr lang="de-DE" sz="1100" dirty="0" smtClean="0"/>
              <a:t>  </a:t>
            </a:r>
            <a:r>
              <a:rPr lang="de-DE" sz="1100" dirty="0"/>
              <a:t>(03.04.2023; 07:58)</a:t>
            </a:r>
          </a:p>
          <a:p>
            <a:pPr>
              <a:spcBef>
                <a:spcPts val="300"/>
              </a:spcBef>
            </a:pPr>
            <a:r>
              <a:rPr lang="de-DE" sz="1100" dirty="0">
                <a:hlinkClick r:id="rId18"/>
              </a:rPr>
              <a:t>www.waldhirsch.de/neuromarketing/halo-effekt</a:t>
            </a:r>
            <a:r>
              <a:rPr lang="de-DE" sz="1100" dirty="0" smtClean="0">
                <a:hlinkClick r:id="rId18"/>
              </a:rPr>
              <a:t>/</a:t>
            </a:r>
            <a:r>
              <a:rPr lang="de-DE" sz="1100" dirty="0" smtClean="0"/>
              <a:t>  </a:t>
            </a:r>
            <a:r>
              <a:rPr lang="de-DE" sz="1100" dirty="0"/>
              <a:t>(30.03.2023; 12:23) </a:t>
            </a:r>
          </a:p>
          <a:p>
            <a:endParaRPr lang="de-DE" dirty="0"/>
          </a:p>
        </p:txBody>
      </p:sp>
      <p:sp>
        <p:nvSpPr>
          <p:cNvPr id="3" name="Titel 2"/>
          <p:cNvSpPr>
            <a:spLocks noGrp="1"/>
          </p:cNvSpPr>
          <p:nvPr>
            <p:ph type="title"/>
          </p:nvPr>
        </p:nvSpPr>
        <p:spPr>
          <a:xfrm>
            <a:off x="1023815" y="230442"/>
            <a:ext cx="7810500" cy="645284"/>
          </a:xfrm>
        </p:spPr>
        <p:txBody>
          <a:bodyPr/>
          <a:lstStyle/>
          <a:p>
            <a:r>
              <a:rPr lang="de-DE" dirty="0" smtClean="0"/>
              <a:t>Quellen</a:t>
            </a:r>
            <a:endParaRPr lang="de-DE" dirty="0"/>
          </a:p>
        </p:txBody>
      </p:sp>
    </p:spTree>
    <p:extLst>
      <p:ext uri="{BB962C8B-B14F-4D97-AF65-F5344CB8AC3E}">
        <p14:creationId xmlns:p14="http://schemas.microsoft.com/office/powerpoint/2010/main" val="27894269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sz="3200" dirty="0" smtClean="0"/>
              <a:t>Bei Fragen melden Sie sich gerne bei mir:</a:t>
            </a:r>
            <a:br>
              <a:rPr lang="de-DE" sz="3200" dirty="0" smtClean="0"/>
            </a:br>
            <a:r>
              <a:rPr lang="de-DE" sz="2800" dirty="0" smtClean="0">
                <a:hlinkClick r:id="rId2"/>
              </a:rPr>
              <a:t>Gleichstellungsbeauftragte@hnee.de</a:t>
            </a:r>
            <a:r>
              <a:rPr lang="de-DE" sz="2800" dirty="0" smtClean="0"/>
              <a:t> </a:t>
            </a:r>
            <a:endParaRPr lang="de-DE" sz="2800" dirty="0"/>
          </a:p>
        </p:txBody>
      </p:sp>
      <p:pic>
        <p:nvPicPr>
          <p:cNvPr id="4" name="Grafik 3"/>
          <p:cNvPicPr>
            <a:picLocks noChangeAspect="1"/>
          </p:cNvPicPr>
          <p:nvPr/>
        </p:nvPicPr>
        <p:blipFill rotWithShape="1">
          <a:blip r:embed="rId3"/>
          <a:srcRect l="59305" t="35185" r="11528" b="43086"/>
          <a:stretch/>
        </p:blipFill>
        <p:spPr>
          <a:xfrm>
            <a:off x="1245704" y="3404703"/>
            <a:ext cx="10668000" cy="2235200"/>
          </a:xfrm>
          <a:prstGeom prst="rect">
            <a:avLst/>
          </a:prstGeom>
        </p:spPr>
      </p:pic>
      <p:sp>
        <p:nvSpPr>
          <p:cNvPr id="5" name="Textfeld 4"/>
          <p:cNvSpPr txBox="1"/>
          <p:nvPr/>
        </p:nvSpPr>
        <p:spPr>
          <a:xfrm>
            <a:off x="6665843" y="5639903"/>
            <a:ext cx="5392823" cy="307777"/>
          </a:xfrm>
          <a:prstGeom prst="rect">
            <a:avLst/>
          </a:prstGeom>
          <a:noFill/>
        </p:spPr>
        <p:txBody>
          <a:bodyPr wrap="none" rtlCol="0">
            <a:spAutoFit/>
          </a:bodyPr>
          <a:lstStyle/>
          <a:p>
            <a:r>
              <a:rPr lang="de-DE" sz="1400" dirty="0" smtClean="0"/>
              <a:t>Auszug aus dem aktuellen Gleichstellungskonzept der HNEE (2023-26)</a:t>
            </a:r>
            <a:endParaRPr lang="de-DE" sz="1400" dirty="0"/>
          </a:p>
        </p:txBody>
      </p:sp>
    </p:spTree>
    <p:extLst>
      <p:ext uri="{BB962C8B-B14F-4D97-AF65-F5344CB8AC3E}">
        <p14:creationId xmlns:p14="http://schemas.microsoft.com/office/powerpoint/2010/main" val="20277483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sz="3600" dirty="0"/>
              <a:t>Definition </a:t>
            </a:r>
            <a:r>
              <a:rPr lang="de-DE" dirty="0"/>
              <a:t/>
            </a:r>
            <a:br>
              <a:rPr lang="de-DE" dirty="0"/>
            </a:br>
            <a:r>
              <a:rPr lang="de-DE" sz="2000" i="1" dirty="0" err="1"/>
              <a:t>Implicit</a:t>
            </a:r>
            <a:r>
              <a:rPr lang="de-DE" sz="2000" i="1" dirty="0"/>
              <a:t> Bias / </a:t>
            </a:r>
            <a:r>
              <a:rPr lang="de-DE" sz="2000" i="1" dirty="0" err="1"/>
              <a:t>Unconscious</a:t>
            </a:r>
            <a:r>
              <a:rPr lang="de-DE" sz="2000" i="1" dirty="0"/>
              <a:t> Bias</a:t>
            </a:r>
            <a:endParaRPr lang="de-DE" sz="4400" dirty="0"/>
          </a:p>
        </p:txBody>
      </p:sp>
      <p:sp>
        <p:nvSpPr>
          <p:cNvPr id="16" name="Textfeld 15"/>
          <p:cNvSpPr txBox="1"/>
          <p:nvPr/>
        </p:nvSpPr>
        <p:spPr>
          <a:xfrm>
            <a:off x="7620000" y="5872156"/>
            <a:ext cx="4581959" cy="307777"/>
          </a:xfrm>
          <a:prstGeom prst="rect">
            <a:avLst/>
          </a:prstGeom>
          <a:noFill/>
        </p:spPr>
        <p:txBody>
          <a:bodyPr wrap="square" rtlCol="0">
            <a:spAutoFit/>
          </a:bodyPr>
          <a:lstStyle/>
          <a:p>
            <a:r>
              <a:rPr lang="de-DE" sz="1400" dirty="0" smtClean="0">
                <a:solidFill>
                  <a:schemeClr val="bg1">
                    <a:lumMod val="75000"/>
                  </a:schemeClr>
                </a:solidFill>
                <a:cs typeface="Arial" panose="020B0604020202020204" pitchFamily="34" charset="0"/>
              </a:rPr>
              <a:t>(Bild: </a:t>
            </a:r>
            <a:r>
              <a:rPr lang="de-DE" sz="1400" dirty="0" smtClean="0">
                <a:solidFill>
                  <a:schemeClr val="bg1">
                    <a:lumMod val="75000"/>
                  </a:schemeClr>
                </a:solidFill>
                <a:cs typeface="Arial" panose="020B0604020202020204" pitchFamily="34" charset="0"/>
              </a:rPr>
              <a:t>www.vielfalt-managen.at/diversity-management/)</a:t>
            </a:r>
            <a:endParaRPr lang="de-DE" sz="1400" dirty="0">
              <a:solidFill>
                <a:schemeClr val="bg1">
                  <a:lumMod val="75000"/>
                </a:schemeClr>
              </a:solidFill>
              <a:cs typeface="Arial" panose="020B0604020202020204" pitchFamily="34" charset="0"/>
            </a:endParaRPr>
          </a:p>
        </p:txBody>
      </p:sp>
      <p:pic>
        <p:nvPicPr>
          <p:cNvPr id="5" name="Grafik 4"/>
          <p:cNvPicPr>
            <a:picLocks noChangeAspect="1"/>
          </p:cNvPicPr>
          <p:nvPr/>
        </p:nvPicPr>
        <p:blipFill rotWithShape="1">
          <a:blip r:embed="rId3"/>
          <a:srcRect l="17122" t="9401" r="60040" b="10101"/>
          <a:stretch/>
        </p:blipFill>
        <p:spPr>
          <a:xfrm>
            <a:off x="2865376" y="1644352"/>
            <a:ext cx="4676575" cy="4636259"/>
          </a:xfrm>
          <a:prstGeom prst="rect">
            <a:avLst/>
          </a:prstGeom>
        </p:spPr>
      </p:pic>
    </p:spTree>
    <p:extLst>
      <p:ext uri="{BB962C8B-B14F-4D97-AF65-F5344CB8AC3E}">
        <p14:creationId xmlns:p14="http://schemas.microsoft.com/office/powerpoint/2010/main" val="32657269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sz="3600" dirty="0"/>
              <a:t>Definition </a:t>
            </a:r>
            <a:r>
              <a:rPr lang="de-DE" dirty="0"/>
              <a:t/>
            </a:r>
            <a:br>
              <a:rPr lang="de-DE" dirty="0"/>
            </a:br>
            <a:r>
              <a:rPr lang="de-DE" sz="2000" i="1" dirty="0" err="1"/>
              <a:t>Implicit</a:t>
            </a:r>
            <a:r>
              <a:rPr lang="de-DE" sz="2000" i="1" dirty="0"/>
              <a:t> Bias / </a:t>
            </a:r>
            <a:r>
              <a:rPr lang="de-DE" sz="2000" i="1" dirty="0" err="1"/>
              <a:t>Unconscious</a:t>
            </a:r>
            <a:r>
              <a:rPr lang="de-DE" sz="2000" i="1" dirty="0"/>
              <a:t> Bias</a:t>
            </a:r>
            <a:endParaRPr lang="de-DE" dirty="0"/>
          </a:p>
        </p:txBody>
      </p:sp>
      <p:sp>
        <p:nvSpPr>
          <p:cNvPr id="5" name="Textfeld 4"/>
          <p:cNvSpPr txBox="1"/>
          <p:nvPr/>
        </p:nvSpPr>
        <p:spPr>
          <a:xfrm>
            <a:off x="3448945" y="4798885"/>
            <a:ext cx="2244269" cy="307777"/>
          </a:xfrm>
          <a:prstGeom prst="rect">
            <a:avLst/>
          </a:prstGeom>
          <a:noFill/>
        </p:spPr>
        <p:txBody>
          <a:bodyPr wrap="none" rtlCol="0">
            <a:spAutoFit/>
          </a:bodyPr>
          <a:lstStyle/>
          <a:p>
            <a:r>
              <a:rPr lang="de-DE" sz="1400" dirty="0" smtClean="0">
                <a:solidFill>
                  <a:schemeClr val="bg1">
                    <a:lumMod val="75000"/>
                  </a:schemeClr>
                </a:solidFill>
                <a:latin typeface="Arial" panose="020B0604020202020204" pitchFamily="34" charset="0"/>
                <a:cs typeface="Arial" panose="020B0604020202020204" pitchFamily="34" charset="0"/>
              </a:rPr>
              <a:t>(www.lokal-vernetzen.de) </a:t>
            </a:r>
            <a:endParaRPr lang="de-DE" dirty="0">
              <a:solidFill>
                <a:schemeClr val="bg1">
                  <a:lumMod val="75000"/>
                </a:schemeClr>
              </a:solidFill>
              <a:latin typeface="Arial" panose="020B0604020202020204" pitchFamily="34" charset="0"/>
              <a:cs typeface="Arial" panose="020B0604020202020204" pitchFamily="34" charset="0"/>
            </a:endParaRPr>
          </a:p>
        </p:txBody>
      </p:sp>
      <p:pic>
        <p:nvPicPr>
          <p:cNvPr id="6" name="Grafik 5"/>
          <p:cNvPicPr>
            <a:picLocks noChangeAspect="1"/>
          </p:cNvPicPr>
          <p:nvPr/>
        </p:nvPicPr>
        <p:blipFill>
          <a:blip r:embed="rId3"/>
          <a:stretch>
            <a:fillRect/>
          </a:stretch>
        </p:blipFill>
        <p:spPr>
          <a:xfrm>
            <a:off x="2008785" y="2476175"/>
            <a:ext cx="3553257" cy="2376264"/>
          </a:xfrm>
          <a:prstGeom prst="rect">
            <a:avLst/>
          </a:prstGeom>
        </p:spPr>
      </p:pic>
      <p:sp>
        <p:nvSpPr>
          <p:cNvPr id="7" name="Textfeld 6"/>
          <p:cNvSpPr txBox="1"/>
          <p:nvPr/>
        </p:nvSpPr>
        <p:spPr>
          <a:xfrm>
            <a:off x="6599641" y="2842603"/>
            <a:ext cx="2771616" cy="1569660"/>
          </a:xfrm>
          <a:prstGeom prst="rect">
            <a:avLst/>
          </a:prstGeom>
          <a:noFill/>
        </p:spPr>
        <p:txBody>
          <a:bodyPr wrap="square" rtlCol="0">
            <a:spAutoFit/>
          </a:bodyPr>
          <a:lstStyle/>
          <a:p>
            <a:pPr algn="ctr"/>
            <a:r>
              <a:rPr lang="de-DE" sz="3200" dirty="0" smtClean="0">
                <a:solidFill>
                  <a:schemeClr val="bg1"/>
                </a:solidFill>
              </a:rPr>
              <a:t>Kompetenz</a:t>
            </a:r>
          </a:p>
          <a:p>
            <a:pPr algn="ctr"/>
            <a:endParaRPr lang="de-DE" sz="3200" dirty="0">
              <a:solidFill>
                <a:schemeClr val="bg1"/>
              </a:solidFill>
            </a:endParaRPr>
          </a:p>
          <a:p>
            <a:pPr algn="ctr"/>
            <a:r>
              <a:rPr lang="de-DE" sz="3200" dirty="0" smtClean="0">
                <a:solidFill>
                  <a:schemeClr val="bg1"/>
                </a:solidFill>
              </a:rPr>
              <a:t>Erfahrung</a:t>
            </a:r>
            <a:endParaRPr lang="de-DE" sz="3200" dirty="0">
              <a:solidFill>
                <a:schemeClr val="bg1"/>
              </a:solidFill>
            </a:endParaRPr>
          </a:p>
        </p:txBody>
      </p:sp>
      <p:cxnSp>
        <p:nvCxnSpPr>
          <p:cNvPr id="8" name="Gerader Verbinder 7"/>
          <p:cNvCxnSpPr/>
          <p:nvPr/>
        </p:nvCxnSpPr>
        <p:spPr>
          <a:xfrm>
            <a:off x="6401273" y="2302092"/>
            <a:ext cx="3096344" cy="25503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Gerader Verbinder 8"/>
          <p:cNvCxnSpPr/>
          <p:nvPr/>
        </p:nvCxnSpPr>
        <p:spPr>
          <a:xfrm flipV="1">
            <a:off x="6473281" y="2302092"/>
            <a:ext cx="3024336" cy="265068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20457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sz="3600" dirty="0"/>
              <a:t>Definition </a:t>
            </a:r>
            <a:r>
              <a:rPr lang="de-DE" dirty="0"/>
              <a:t/>
            </a:r>
            <a:br>
              <a:rPr lang="de-DE" dirty="0"/>
            </a:br>
            <a:r>
              <a:rPr lang="de-DE" sz="2000" i="1" dirty="0" err="1"/>
              <a:t>Implicit</a:t>
            </a:r>
            <a:r>
              <a:rPr lang="de-DE" sz="2000" i="1" dirty="0"/>
              <a:t> Bias / </a:t>
            </a:r>
            <a:r>
              <a:rPr lang="de-DE" sz="2000" i="1" dirty="0" err="1"/>
              <a:t>Unconscious</a:t>
            </a:r>
            <a:r>
              <a:rPr lang="de-DE" sz="2000" i="1" dirty="0"/>
              <a:t> Bias</a:t>
            </a:r>
            <a:endParaRPr lang="de-DE" sz="4400" dirty="0"/>
          </a:p>
        </p:txBody>
      </p:sp>
      <p:pic>
        <p:nvPicPr>
          <p:cNvPr id="10" name="Grafik 9"/>
          <p:cNvPicPr>
            <a:picLocks noChangeAspect="1"/>
          </p:cNvPicPr>
          <p:nvPr/>
        </p:nvPicPr>
        <p:blipFill rotWithShape="1">
          <a:blip r:embed="rId3"/>
          <a:srcRect l="38189" t="17509" r="21043" b="18348"/>
          <a:stretch/>
        </p:blipFill>
        <p:spPr>
          <a:xfrm>
            <a:off x="4024161" y="1715411"/>
            <a:ext cx="4647052" cy="4112641"/>
          </a:xfrm>
          <a:prstGeom prst="rect">
            <a:avLst/>
          </a:prstGeom>
        </p:spPr>
      </p:pic>
    </p:spTree>
    <p:extLst>
      <p:ext uri="{BB962C8B-B14F-4D97-AF65-F5344CB8AC3E}">
        <p14:creationId xmlns:p14="http://schemas.microsoft.com/office/powerpoint/2010/main" val="20606212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pPr marL="457200" indent="-457200">
              <a:buFont typeface="Arial" panose="020B0604020202020204" pitchFamily="34" charset="0"/>
              <a:buChar char="•"/>
            </a:pPr>
            <a:r>
              <a:rPr lang="de-DE" dirty="0" smtClean="0"/>
              <a:t>Sensibilisierung</a:t>
            </a:r>
            <a:endParaRPr lang="de-DE" dirty="0"/>
          </a:p>
          <a:p>
            <a:pPr marL="457200" indent="-457200">
              <a:buFont typeface="Arial" panose="020B0604020202020204" pitchFamily="34" charset="0"/>
              <a:buChar char="•"/>
            </a:pPr>
            <a:r>
              <a:rPr lang="de-DE" dirty="0"/>
              <a:t>Erkennen</a:t>
            </a:r>
          </a:p>
          <a:p>
            <a:pPr marL="457200" indent="-457200">
              <a:buFont typeface="Arial" panose="020B0604020202020204" pitchFamily="34" charset="0"/>
              <a:buChar char="•"/>
            </a:pPr>
            <a:r>
              <a:rPr lang="de-DE" dirty="0"/>
              <a:t>Überprüfen</a:t>
            </a:r>
          </a:p>
          <a:p>
            <a:pPr marL="457200" indent="-457200">
              <a:buFont typeface="Arial" panose="020B0604020202020204" pitchFamily="34" charset="0"/>
              <a:buChar char="•"/>
            </a:pPr>
            <a:r>
              <a:rPr lang="de-DE" dirty="0"/>
              <a:t>Vermeiden</a:t>
            </a:r>
          </a:p>
          <a:p>
            <a:endParaRPr lang="de-DE" dirty="0"/>
          </a:p>
        </p:txBody>
      </p:sp>
      <p:sp>
        <p:nvSpPr>
          <p:cNvPr id="3" name="Titel 2"/>
          <p:cNvSpPr>
            <a:spLocks noGrp="1"/>
          </p:cNvSpPr>
          <p:nvPr>
            <p:ph type="title"/>
          </p:nvPr>
        </p:nvSpPr>
        <p:spPr/>
        <p:txBody>
          <a:bodyPr/>
          <a:lstStyle/>
          <a:p>
            <a:r>
              <a:rPr lang="de-DE" sz="3600" dirty="0" smtClean="0"/>
              <a:t/>
            </a:r>
            <a:br>
              <a:rPr lang="de-DE" sz="3600" dirty="0" smtClean="0"/>
            </a:br>
            <a:r>
              <a:rPr lang="de-DE" sz="4000" dirty="0" smtClean="0"/>
              <a:t>Ziel</a:t>
            </a:r>
            <a:r>
              <a:rPr lang="de-DE" sz="3600" dirty="0" smtClean="0"/>
              <a:t> </a:t>
            </a:r>
            <a:endParaRPr lang="de-DE" sz="3600" dirty="0"/>
          </a:p>
        </p:txBody>
      </p:sp>
    </p:spTree>
    <p:extLst>
      <p:ext uri="{BB962C8B-B14F-4D97-AF65-F5344CB8AC3E}">
        <p14:creationId xmlns:p14="http://schemas.microsoft.com/office/powerpoint/2010/main" val="3451951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pPr marL="342900" indent="-342900">
              <a:buFont typeface="Arial" panose="020B0604020202020204" pitchFamily="34" charset="0"/>
              <a:buChar char="•"/>
            </a:pPr>
            <a:r>
              <a:rPr lang="de-DE" sz="2400" dirty="0"/>
              <a:t>rechtliche Vorgaben </a:t>
            </a:r>
          </a:p>
          <a:p>
            <a:r>
              <a:rPr lang="de-DE" sz="2400" dirty="0"/>
              <a:t>	</a:t>
            </a:r>
            <a:r>
              <a:rPr lang="de-DE" sz="1800" dirty="0"/>
              <a:t>(Art. 3 GG; § 2 AGG; §§ 7, 8 LGG; § 7 </a:t>
            </a:r>
            <a:r>
              <a:rPr lang="de-DE" sz="1800" dirty="0" err="1"/>
              <a:t>BbgHG</a:t>
            </a:r>
            <a:r>
              <a:rPr lang="de-DE" sz="1800" dirty="0"/>
              <a:t>…)</a:t>
            </a:r>
          </a:p>
          <a:p>
            <a:pPr marL="342900" indent="-342900">
              <a:buFont typeface="Arial" panose="020B0604020202020204" pitchFamily="34" charset="0"/>
              <a:buChar char="•"/>
            </a:pPr>
            <a:endParaRPr lang="de-DE" sz="2400" dirty="0"/>
          </a:p>
          <a:p>
            <a:pPr marL="342900" indent="-342900">
              <a:buFont typeface="Arial" panose="020B0604020202020204" pitchFamily="34" charset="0"/>
              <a:buChar char="•"/>
            </a:pPr>
            <a:r>
              <a:rPr lang="de-DE" sz="2400" dirty="0"/>
              <a:t>Nachhaltigkeit</a:t>
            </a:r>
          </a:p>
          <a:p>
            <a:pPr lvl="2"/>
            <a:r>
              <a:rPr lang="de-DE" dirty="0"/>
              <a:t>(SDG 5 und SDG 10)</a:t>
            </a:r>
          </a:p>
          <a:p>
            <a:endParaRPr lang="de-DE" dirty="0"/>
          </a:p>
        </p:txBody>
      </p:sp>
      <p:sp>
        <p:nvSpPr>
          <p:cNvPr id="3" name="Titel 2"/>
          <p:cNvSpPr>
            <a:spLocks noGrp="1"/>
          </p:cNvSpPr>
          <p:nvPr>
            <p:ph type="title"/>
          </p:nvPr>
        </p:nvSpPr>
        <p:spPr>
          <a:xfrm>
            <a:off x="1023815" y="999068"/>
            <a:ext cx="10333298" cy="645284"/>
          </a:xfrm>
        </p:spPr>
        <p:txBody>
          <a:bodyPr/>
          <a:lstStyle/>
          <a:p>
            <a:r>
              <a:rPr lang="de-DE" sz="4000" dirty="0"/>
              <a:t>Warum sollten wir uns damit beschäftigen?</a:t>
            </a:r>
          </a:p>
        </p:txBody>
      </p:sp>
      <p:pic>
        <p:nvPicPr>
          <p:cNvPr id="4" name="Grafik 3"/>
          <p:cNvPicPr>
            <a:picLocks noChangeAspect="1"/>
          </p:cNvPicPr>
          <p:nvPr/>
        </p:nvPicPr>
        <p:blipFill rotWithShape="1">
          <a:blip r:embed="rId3"/>
          <a:srcRect b="4894"/>
          <a:stretch/>
        </p:blipFill>
        <p:spPr>
          <a:xfrm>
            <a:off x="4664292" y="3378594"/>
            <a:ext cx="5526630" cy="3202490"/>
          </a:xfrm>
          <a:prstGeom prst="rect">
            <a:avLst/>
          </a:prstGeom>
        </p:spPr>
      </p:pic>
    </p:spTree>
    <p:extLst>
      <p:ext uri="{BB962C8B-B14F-4D97-AF65-F5344CB8AC3E}">
        <p14:creationId xmlns:p14="http://schemas.microsoft.com/office/powerpoint/2010/main" val="235242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023815" y="999068"/>
            <a:ext cx="10333298" cy="645284"/>
          </a:xfrm>
        </p:spPr>
        <p:txBody>
          <a:bodyPr/>
          <a:lstStyle/>
          <a:p>
            <a:r>
              <a:rPr lang="de-DE" sz="4000" dirty="0" smtClean="0"/>
              <a:t>Hintergrund</a:t>
            </a:r>
            <a:endParaRPr lang="de-DE" dirty="0"/>
          </a:p>
        </p:txBody>
      </p:sp>
      <p:sp>
        <p:nvSpPr>
          <p:cNvPr id="5" name="Textplatzhalter 2"/>
          <p:cNvSpPr>
            <a:spLocks noGrp="1"/>
          </p:cNvSpPr>
          <p:nvPr>
            <p:ph type="body" sz="quarter" idx="10"/>
          </p:nvPr>
        </p:nvSpPr>
        <p:spPr>
          <a:xfrm>
            <a:off x="1028700" y="2305879"/>
            <a:ext cx="10328413" cy="3207026"/>
          </a:xfrm>
        </p:spPr>
        <p:txBody>
          <a:bodyPr/>
          <a:lstStyle/>
          <a:p>
            <a:pPr marL="0" lvl="0" indent="0">
              <a:buNone/>
            </a:pPr>
            <a:r>
              <a:rPr lang="de-DE" sz="2800" b="1" dirty="0" smtClean="0"/>
              <a:t>28,0%</a:t>
            </a:r>
            <a:r>
              <a:rPr lang="de-DE" b="1" dirty="0" smtClean="0"/>
              <a:t>	</a:t>
            </a:r>
            <a:r>
              <a:rPr lang="de-DE" dirty="0" smtClean="0"/>
              <a:t>Professorinnen (</a:t>
            </a:r>
            <a:r>
              <a:rPr lang="de-DE" b="1" dirty="0" smtClean="0"/>
              <a:t>bundesweit</a:t>
            </a:r>
            <a:r>
              <a:rPr lang="de-DE" dirty="0" smtClean="0"/>
              <a:t>, 2022*)</a:t>
            </a:r>
          </a:p>
          <a:p>
            <a:pPr marL="0" lvl="0" indent="0">
              <a:buNone/>
            </a:pPr>
            <a:r>
              <a:rPr lang="de-DE" sz="2800" b="1" dirty="0" smtClean="0">
                <a:solidFill>
                  <a:srgbClr val="FF0000"/>
                </a:solidFill>
              </a:rPr>
              <a:t>28,9%</a:t>
            </a:r>
            <a:r>
              <a:rPr lang="de-DE" dirty="0"/>
              <a:t>	</a:t>
            </a:r>
            <a:r>
              <a:rPr lang="de-DE" dirty="0" smtClean="0"/>
              <a:t>Professorinnen (Regelprofessuren </a:t>
            </a:r>
            <a:r>
              <a:rPr lang="de-DE" b="1" dirty="0" smtClean="0"/>
              <a:t>HNEE</a:t>
            </a:r>
            <a:r>
              <a:rPr lang="de-DE" dirty="0" smtClean="0"/>
              <a:t>, 03/2023**)</a:t>
            </a:r>
          </a:p>
          <a:p>
            <a:pPr marL="0" indent="0">
              <a:buNone/>
            </a:pPr>
            <a:r>
              <a:rPr lang="de-DE" b="1" dirty="0" smtClean="0">
                <a:solidFill>
                  <a:srgbClr val="FF0000"/>
                </a:solidFill>
              </a:rPr>
              <a:t>1</a:t>
            </a:r>
            <a:r>
              <a:rPr lang="de-DE" sz="2800" b="1" dirty="0" smtClean="0">
                <a:solidFill>
                  <a:srgbClr val="FF0000"/>
                </a:solidFill>
              </a:rPr>
              <a:t>4,3%</a:t>
            </a:r>
            <a:r>
              <a:rPr lang="de-DE" b="1" dirty="0" smtClean="0"/>
              <a:t>	</a:t>
            </a:r>
            <a:r>
              <a:rPr lang="de-DE" dirty="0"/>
              <a:t>Professorinnen (Regelprofessuren </a:t>
            </a:r>
            <a:r>
              <a:rPr lang="de-DE" b="1" dirty="0" smtClean="0"/>
              <a:t>FB 4</a:t>
            </a:r>
            <a:r>
              <a:rPr lang="de-DE" dirty="0" smtClean="0"/>
              <a:t>, </a:t>
            </a:r>
            <a:r>
              <a:rPr lang="de-DE" dirty="0" smtClean="0"/>
              <a:t>02/2024</a:t>
            </a:r>
            <a:r>
              <a:rPr lang="de-DE" dirty="0" smtClean="0"/>
              <a:t>***)</a:t>
            </a:r>
            <a:endParaRPr lang="de-DE" sz="1200" dirty="0"/>
          </a:p>
          <a:p>
            <a:pPr marL="0" lvl="0" indent="0">
              <a:buNone/>
            </a:pPr>
            <a:endParaRPr lang="de-DE" dirty="0" smtClean="0"/>
          </a:p>
          <a:p>
            <a:pPr marL="0" indent="0">
              <a:buNone/>
            </a:pPr>
            <a:endParaRPr lang="de-DE" dirty="0"/>
          </a:p>
        </p:txBody>
      </p:sp>
      <p:sp>
        <p:nvSpPr>
          <p:cNvPr id="6" name="Textfeld 5"/>
          <p:cNvSpPr txBox="1"/>
          <p:nvPr/>
        </p:nvSpPr>
        <p:spPr>
          <a:xfrm>
            <a:off x="8845826" y="3993035"/>
            <a:ext cx="2638992" cy="1107996"/>
          </a:xfrm>
          <a:prstGeom prst="rect">
            <a:avLst/>
          </a:prstGeom>
          <a:noFill/>
        </p:spPr>
        <p:txBody>
          <a:bodyPr wrap="none" rtlCol="0">
            <a:spAutoFit/>
          </a:bodyPr>
          <a:lstStyle/>
          <a:p>
            <a:r>
              <a:rPr lang="de-DE" sz="1600" dirty="0" smtClean="0">
                <a:solidFill>
                  <a:schemeClr val="bg1"/>
                </a:solidFill>
              </a:rPr>
              <a:t>*     Quelle</a:t>
            </a:r>
            <a:r>
              <a:rPr lang="de-DE" sz="1600" dirty="0">
                <a:solidFill>
                  <a:schemeClr val="bg1"/>
                </a:solidFill>
              </a:rPr>
              <a:t>: </a:t>
            </a:r>
            <a:r>
              <a:rPr lang="de-DE" sz="1600" dirty="0" err="1" smtClean="0">
                <a:solidFill>
                  <a:schemeClr val="bg1"/>
                </a:solidFill>
              </a:rPr>
              <a:t>Statista</a:t>
            </a:r>
            <a:r>
              <a:rPr lang="de-DE" sz="1600" dirty="0" smtClean="0">
                <a:solidFill>
                  <a:schemeClr val="bg1"/>
                </a:solidFill>
              </a:rPr>
              <a:t> (01/2024)</a:t>
            </a:r>
          </a:p>
          <a:p>
            <a:r>
              <a:rPr lang="de-DE" sz="1600" dirty="0" smtClean="0">
                <a:solidFill>
                  <a:srgbClr val="FF0000"/>
                </a:solidFill>
              </a:rPr>
              <a:t>**   4 </a:t>
            </a:r>
            <a:r>
              <a:rPr lang="de-DE" sz="1600" dirty="0">
                <a:solidFill>
                  <a:srgbClr val="FF0000"/>
                </a:solidFill>
              </a:rPr>
              <a:t>unbesetzte </a:t>
            </a:r>
            <a:r>
              <a:rPr lang="de-DE" sz="1600" dirty="0" smtClean="0">
                <a:solidFill>
                  <a:srgbClr val="FF0000"/>
                </a:solidFill>
              </a:rPr>
              <a:t>Professuren</a:t>
            </a:r>
          </a:p>
          <a:p>
            <a:r>
              <a:rPr lang="de-DE" sz="1600" dirty="0" smtClean="0">
                <a:solidFill>
                  <a:srgbClr val="FF0000"/>
                </a:solidFill>
              </a:rPr>
              <a:t>*** </a:t>
            </a:r>
            <a:r>
              <a:rPr lang="de-DE" sz="1600" dirty="0" smtClean="0">
                <a:solidFill>
                  <a:srgbClr val="FF0000"/>
                </a:solidFill>
              </a:rPr>
              <a:t>1 </a:t>
            </a:r>
            <a:r>
              <a:rPr lang="de-DE" sz="1600" dirty="0">
                <a:solidFill>
                  <a:srgbClr val="FF0000"/>
                </a:solidFill>
              </a:rPr>
              <a:t>unbesetzte Professuren</a:t>
            </a:r>
          </a:p>
          <a:p>
            <a:endParaRPr lang="de-DE" dirty="0"/>
          </a:p>
        </p:txBody>
      </p:sp>
    </p:spTree>
    <p:extLst>
      <p:ext uri="{BB962C8B-B14F-4D97-AF65-F5344CB8AC3E}">
        <p14:creationId xmlns:p14="http://schemas.microsoft.com/office/powerpoint/2010/main" val="40266676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sz="3600" dirty="0"/>
              <a:t>Hintergrund</a:t>
            </a:r>
            <a:r>
              <a:rPr lang="de-DE" sz="4400" dirty="0"/>
              <a:t> </a:t>
            </a:r>
            <a:r>
              <a:rPr lang="de-DE" dirty="0"/>
              <a:t/>
            </a:r>
            <a:br>
              <a:rPr lang="de-DE" dirty="0"/>
            </a:br>
            <a:r>
              <a:rPr lang="de-DE" sz="2000" dirty="0"/>
              <a:t>„</a:t>
            </a:r>
            <a:r>
              <a:rPr lang="de-DE" sz="2000" dirty="0" err="1"/>
              <a:t>Leaky</a:t>
            </a:r>
            <a:r>
              <a:rPr lang="de-DE" sz="2000" dirty="0"/>
              <a:t> </a:t>
            </a:r>
            <a:r>
              <a:rPr lang="de-DE" sz="2000" dirty="0" smtClean="0"/>
              <a:t>Pipeline“</a:t>
            </a:r>
            <a:endParaRPr lang="de-DE" sz="4400" dirty="0"/>
          </a:p>
        </p:txBody>
      </p:sp>
      <p:pic>
        <p:nvPicPr>
          <p:cNvPr id="4" name="Grafik 3"/>
          <p:cNvPicPr>
            <a:picLocks noChangeAspect="1"/>
          </p:cNvPicPr>
          <p:nvPr/>
        </p:nvPicPr>
        <p:blipFill rotWithShape="1">
          <a:blip r:embed="rId2"/>
          <a:srcRect l="16926" t="20274" r="22831" b="15000"/>
          <a:stretch/>
        </p:blipFill>
        <p:spPr>
          <a:xfrm>
            <a:off x="1377444" y="2144350"/>
            <a:ext cx="6553144" cy="3960440"/>
          </a:xfrm>
          <a:prstGeom prst="rect">
            <a:avLst/>
          </a:prstGeom>
        </p:spPr>
      </p:pic>
      <p:grpSp>
        <p:nvGrpSpPr>
          <p:cNvPr id="6" name="Gruppieren 5"/>
          <p:cNvGrpSpPr/>
          <p:nvPr/>
        </p:nvGrpSpPr>
        <p:grpSpPr>
          <a:xfrm>
            <a:off x="7507829" y="708991"/>
            <a:ext cx="4424888" cy="2894392"/>
            <a:chOff x="5076056" y="117386"/>
            <a:chExt cx="3831446" cy="2327212"/>
          </a:xfrm>
        </p:grpSpPr>
        <p:pic>
          <p:nvPicPr>
            <p:cNvPr id="7" name="Grafik 6" descr="\\emmaplus.hnee.de@SSL\DavWWWRoot\verwaltung\gleichstellung\GBAemma\01_HNEE\01_Verwaltung\02_Ordnung, Satzungen, Richtlinien, DV\2023_Gleichstellungskonzept\Grafiken\Grafiken final - überarbeitet\NEU_Repräsentanz.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117386"/>
              <a:ext cx="3831446" cy="2123053"/>
            </a:xfrm>
            <a:prstGeom prst="rect">
              <a:avLst/>
            </a:prstGeom>
            <a:noFill/>
            <a:ln w="3175">
              <a:solidFill>
                <a:schemeClr val="bg1">
                  <a:lumMod val="75000"/>
                </a:schemeClr>
              </a:solidFill>
            </a:ln>
          </p:spPr>
        </p:pic>
        <p:sp>
          <p:nvSpPr>
            <p:cNvPr id="8" name="Textfeld 7"/>
            <p:cNvSpPr txBox="1"/>
            <p:nvPr/>
          </p:nvSpPr>
          <p:spPr>
            <a:xfrm>
              <a:off x="6603116" y="2240439"/>
              <a:ext cx="2304386" cy="204159"/>
            </a:xfrm>
            <a:prstGeom prst="rect">
              <a:avLst/>
            </a:prstGeom>
            <a:noFill/>
          </p:spPr>
          <p:txBody>
            <a:bodyPr wrap="none" rtlCol="0">
              <a:spAutoFit/>
            </a:bodyPr>
            <a:lstStyle/>
            <a:p>
              <a:r>
                <a:rPr lang="de-DE" sz="1050" dirty="0" smtClean="0">
                  <a:solidFill>
                    <a:schemeClr val="bg1"/>
                  </a:solidFill>
                </a:rPr>
                <a:t>Geschlechterverhältnisse an der HNEE, 2023</a:t>
              </a:r>
              <a:endParaRPr lang="de-DE" sz="1050" dirty="0">
                <a:solidFill>
                  <a:schemeClr val="bg1"/>
                </a:solidFill>
              </a:endParaRPr>
            </a:p>
          </p:txBody>
        </p:sp>
      </p:grpSp>
    </p:spTree>
    <p:extLst>
      <p:ext uri="{BB962C8B-B14F-4D97-AF65-F5344CB8AC3E}">
        <p14:creationId xmlns:p14="http://schemas.microsoft.com/office/powerpoint/2010/main" val="2766761529"/>
      </p:ext>
    </p:extLst>
  </p:cSld>
  <p:clrMapOvr>
    <a:masterClrMapping/>
  </p:clrMapOvr>
</p:sld>
</file>

<file path=ppt/theme/theme1.xml><?xml version="1.0" encoding="utf-8"?>
<a:theme xmlns:a="http://schemas.openxmlformats.org/drawingml/2006/main" name="Theme1">
  <a:themeElements>
    <a:clrScheme name="HNEE">
      <a:dk1>
        <a:srgbClr val="004D3D"/>
      </a:dk1>
      <a:lt1>
        <a:sysClr val="window" lastClr="FFFFFF"/>
      </a:lt1>
      <a:dk2>
        <a:srgbClr val="004D3D"/>
      </a:dk2>
      <a:lt2>
        <a:srgbClr val="FFFFFF"/>
      </a:lt2>
      <a:accent1>
        <a:srgbClr val="E8E83A"/>
      </a:accent1>
      <a:accent2>
        <a:srgbClr val="CF5493"/>
      </a:accent2>
      <a:accent3>
        <a:srgbClr val="DEAB42"/>
      </a:accent3>
      <a:accent4>
        <a:srgbClr val="74B5BA"/>
      </a:accent4>
      <a:accent5>
        <a:srgbClr val="A8D0F2"/>
      </a:accent5>
      <a:accent6>
        <a:srgbClr val="DEAB42"/>
      </a:accent6>
      <a:hlink>
        <a:srgbClr val="E8E83A"/>
      </a:hlink>
      <a:folHlink>
        <a:srgbClr val="95B3D7"/>
      </a:folHlink>
    </a:clrScheme>
    <a:fontScheme name="HNEE">
      <a:majorFont>
        <a:latin typeface="Source Serif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issPresentation A_Win32_MW_JS_SL_v2.potx" id="{F3EA0D10-81D8-413D-A4CA-F5D1D5CC8037}" vid="{9BA86A48-81B4-441C-9F07-EEAF91A8FC3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Notiz xmlns="4d25ce09-2cca-4c0e-86b5-4e4b57a7891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2BAD015277CBC5438932CC9648A1033B" ma:contentTypeVersion="1" ma:contentTypeDescription="Ein neues Dokument erstellen." ma:contentTypeScope="" ma:versionID="1109bf317f8a8fa00dcc99f9667f3621">
  <xsd:schema xmlns:xsd="http://www.w3.org/2001/XMLSchema" xmlns:xs="http://www.w3.org/2001/XMLSchema" xmlns:p="http://schemas.microsoft.com/office/2006/metadata/properties" xmlns:ns2="4d25ce09-2cca-4c0e-86b5-4e4b57a7891b" targetNamespace="http://schemas.microsoft.com/office/2006/metadata/properties" ma:root="true" ma:fieldsID="a3efd21100083e4e5a7a80629f3414c9" ns2:_="">
    <xsd:import namespace="4d25ce09-2cca-4c0e-86b5-4e4b57a7891b"/>
    <xsd:element name="properties">
      <xsd:complexType>
        <xsd:sequence>
          <xsd:element name="documentManagement">
            <xsd:complexType>
              <xsd:all>
                <xsd:element ref="ns2:Notiz"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25ce09-2cca-4c0e-86b5-4e4b57a7891b" elementFormDefault="qualified">
    <xsd:import namespace="http://schemas.microsoft.com/office/2006/documentManagement/types"/>
    <xsd:import namespace="http://schemas.microsoft.com/office/infopath/2007/PartnerControls"/>
    <xsd:element name="Notiz" ma:index="8" nillable="true" ma:displayName="Notiz" ma:internalName="Notiz">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24273A0-A4DF-47AA-BF1F-8758123399CE}">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4d25ce09-2cca-4c0e-86b5-4e4b57a7891b"/>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369A7B45-852C-4456-8E2E-016ECCC72A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25ce09-2cca-4c0e-86b5-4e4b57a789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82F651C-E5DA-470F-A6A6-D70E9A5EBFB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1918</Words>
  <Application>Microsoft Office PowerPoint</Application>
  <PresentationFormat>Breitbild</PresentationFormat>
  <Paragraphs>172</Paragraphs>
  <Slides>25</Slides>
  <Notes>13</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25</vt:i4>
      </vt:variant>
    </vt:vector>
  </HeadingPairs>
  <TitlesOfParts>
    <vt:vector size="32" baseType="lpstr">
      <vt:lpstr>Arial</vt:lpstr>
      <vt:lpstr>Calibri</vt:lpstr>
      <vt:lpstr>Calibri Light</vt:lpstr>
      <vt:lpstr>Source Sans Pro</vt:lpstr>
      <vt:lpstr>Source Sans Pro Light</vt:lpstr>
      <vt:lpstr>Source Serif Pro</vt:lpstr>
      <vt:lpstr>Theme1</vt:lpstr>
      <vt:lpstr>Implicit Biases in Berufungsverfahren </vt:lpstr>
      <vt:lpstr>Definition  Implicit Bias / Unconscious Bias</vt:lpstr>
      <vt:lpstr>Definition  Implicit Bias / Unconscious Bias</vt:lpstr>
      <vt:lpstr>Definition  Implicit Bias / Unconscious Bias</vt:lpstr>
      <vt:lpstr>Definition  Implicit Bias / Unconscious Bias</vt:lpstr>
      <vt:lpstr> Ziel </vt:lpstr>
      <vt:lpstr>Warum sollten wir uns damit beschäftigen?</vt:lpstr>
      <vt:lpstr>Hintergrund</vt:lpstr>
      <vt:lpstr>Hintergrund  „Leaky Pipeline“</vt:lpstr>
      <vt:lpstr>Hintergrund  „Leaky Pipeline“</vt:lpstr>
      <vt:lpstr>Häufige Verzerrungseffekte Gender Bias</vt:lpstr>
      <vt:lpstr>Häufige Verzerrungseffekte Gender Bias in der Wissenschaft – Studien</vt:lpstr>
      <vt:lpstr>Häufige Verzerrungseffekte Gender Bias in der Wissenschaft – Studien</vt:lpstr>
      <vt:lpstr>Häufige Verzerrungseffekte Gender Bias in der Wissenschaft – Studien</vt:lpstr>
      <vt:lpstr>Häufige Verzerrungseffekte Gender Bias in der Wissenschaft – Studien</vt:lpstr>
      <vt:lpstr>Häufige Verzerrungseffekte Intersektionalität</vt:lpstr>
      <vt:lpstr>Häufige Verzerrungseffekte Intersektionalität</vt:lpstr>
      <vt:lpstr>Häufige Verzerrungseffekte In-group Bias</vt:lpstr>
      <vt:lpstr>Häufige Verzerrungseffekte Halo-Effekt</vt:lpstr>
      <vt:lpstr>Erkennen – Verstehen – Vermeiden? Vorschläge</vt:lpstr>
      <vt:lpstr>Equality oder equity?</vt:lpstr>
      <vt:lpstr>Equality oder equity?</vt:lpstr>
      <vt:lpstr>Eine letzte Anmerkung…</vt:lpstr>
      <vt:lpstr>Quellen</vt:lpstr>
      <vt:lpstr>Bei Fragen melden Sie sich gerne bei mir: Gleichstellungsbeauftragte@hnee.de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2022-03-17T14:24:25Z</dcterms:created>
  <dcterms:modified xsi:type="dcterms:W3CDTF">2024-02-23T13:00:25Z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0x0101002BAD015277CBC5438932CC9648A1033B</vt:lpwstr>
  </property>
</Properties>
</file>