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 id="2147483690" r:id="rId5"/>
  </p:sldMasterIdLst>
  <p:notesMasterIdLst>
    <p:notesMasterId r:id="rId23"/>
  </p:notesMasterIdLst>
  <p:handoutMasterIdLst>
    <p:handoutMasterId r:id="rId24"/>
  </p:handoutMasterIdLst>
  <p:sldIdLst>
    <p:sldId id="428" r:id="rId6"/>
    <p:sldId id="451" r:id="rId7"/>
    <p:sldId id="473" r:id="rId8"/>
    <p:sldId id="471" r:id="rId9"/>
    <p:sldId id="472" r:id="rId10"/>
    <p:sldId id="469" r:id="rId11"/>
    <p:sldId id="474" r:id="rId12"/>
    <p:sldId id="475" r:id="rId13"/>
    <p:sldId id="480" r:id="rId14"/>
    <p:sldId id="481" r:id="rId15"/>
    <p:sldId id="483" r:id="rId16"/>
    <p:sldId id="478" r:id="rId17"/>
    <p:sldId id="482" r:id="rId18"/>
    <p:sldId id="479" r:id="rId19"/>
    <p:sldId id="484" r:id="rId20"/>
    <p:sldId id="485" r:id="rId21"/>
    <p:sldId id="4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3D"/>
    <a:srgbClr val="CF5493"/>
    <a:srgbClr val="E8E83A"/>
    <a:srgbClr val="74B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3979" autoAdjust="0"/>
  </p:normalViewPr>
  <p:slideViewPr>
    <p:cSldViewPr snapToGrid="0">
      <p:cViewPr varScale="1">
        <p:scale>
          <a:sx n="93" d="100"/>
          <a:sy n="93" d="100"/>
        </p:scale>
        <p:origin x="96" y="258"/>
      </p:cViewPr>
      <p:guideLst>
        <p:guide orient="horz" pos="3672"/>
        <p:guide pos="3840"/>
      </p:guideLst>
    </p:cSldViewPr>
  </p:slideViewPr>
  <p:outlineViewPr>
    <p:cViewPr>
      <p:scale>
        <a:sx n="33" d="100"/>
        <a:sy n="33" d="100"/>
      </p:scale>
      <p:origin x="0" y="-10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1" d="100"/>
          <a:sy n="101" d="100"/>
        </p:scale>
        <p:origin x="2800"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F3A0C9-EE51-4DC9-95EE-2E20892BD2BF}" type="datetimeFigureOut">
              <a:rPr lang="de-DE" smtClean="0"/>
              <a:t>26.03.2025</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882DC8-9E79-4EEF-AB64-BDBF81A34E50}" type="slidenum">
              <a:rPr lang="de-DE" smtClean="0"/>
              <a:t>‹Nr.›</a:t>
            </a:fld>
            <a:endParaRPr lang="de-DE"/>
          </a:p>
        </p:txBody>
      </p:sp>
    </p:spTree>
    <p:extLst>
      <p:ext uri="{BB962C8B-B14F-4D97-AF65-F5344CB8AC3E}">
        <p14:creationId xmlns:p14="http://schemas.microsoft.com/office/powerpoint/2010/main" val="9479136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‹Nr.›</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interp.de/interpretation/grundlagen/leitidee.html" TargetMode="External"/><Relationship Id="rId3" Type="http://schemas.openxmlformats.org/officeDocument/2006/relationships/hyperlink" Target="http://www.interp.de/interpretation/grundlagen/tzi.html" TargetMode="External"/><Relationship Id="rId7" Type="http://schemas.openxmlformats.org/officeDocument/2006/relationships/hyperlink" Target="http://www.interp.de/interpretation/grundlagen/phaenomen.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interp.de/interpretation/grundlagen/interpret.html" TargetMode="External"/><Relationship Id="rId5" Type="http://schemas.openxmlformats.org/officeDocument/2006/relationships/hyperlink" Target="http://www.interp.de/interpretation/grundlagen/besucher.html" TargetMode="External"/><Relationship Id="rId10" Type="http://schemas.openxmlformats.org/officeDocument/2006/relationships/hyperlink" Target="http://www.interp.de/interpretation/grundlagen/struktur.html" TargetMode="External"/><Relationship Id="rId4" Type="http://schemas.openxmlformats.org/officeDocument/2006/relationships/hyperlink" Target="http://www.interp.de/interpretation/grundlagen/interpretationsgegenstand.html" TargetMode="External"/><Relationship Id="rId9" Type="http://schemas.openxmlformats.org/officeDocument/2006/relationships/hyperlink" Target="http://www.interp.de/interpretation/grundlagen/trittstein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2679700" y="508000"/>
            <a:ext cx="4508500" cy="2536825"/>
          </a:xfrm>
          <a:ln/>
        </p:spPr>
      </p:sp>
      <p:sp>
        <p:nvSpPr>
          <p:cNvPr id="29699" name="Rectangle 3"/>
          <p:cNvSpPr>
            <a:spLocks noGrp="1" noChangeArrowheads="1"/>
          </p:cNvSpPr>
          <p:nvPr>
            <p:ph type="body" idx="1"/>
          </p:nvPr>
        </p:nvSpPr>
        <p:spPr>
          <a:xfrm>
            <a:off x="1316141" y="3213894"/>
            <a:ext cx="7235618" cy="3044825"/>
          </a:xfrm>
          <a:noFill/>
        </p:spPr>
        <p:txBody>
          <a:bodyPr/>
          <a:lstStyle/>
          <a:p>
            <a:r>
              <a:rPr lang="de-DE" altLang="de-DE" i="1">
                <a:solidFill>
                  <a:srgbClr val="30631B"/>
                </a:solidFill>
              </a:rPr>
              <a:t>Das</a:t>
            </a:r>
            <a:r>
              <a:rPr lang="de-DE" altLang="de-DE" i="1">
                <a:solidFill>
                  <a:srgbClr val="777777"/>
                </a:solidFill>
              </a:rPr>
              <a:t> Interpretationsdreieck </a:t>
            </a:r>
            <a:r>
              <a:rPr lang="de-DE" altLang="de-DE">
                <a:solidFill>
                  <a:srgbClr val="777777"/>
                </a:solidFill>
              </a:rPr>
              <a:t>ist - als grundlegendes Modell der Interpretation - eng an </a:t>
            </a:r>
            <a:r>
              <a:rPr lang="de-DE" altLang="de-DE" u="sng">
                <a:solidFill>
                  <a:srgbClr val="30631B"/>
                </a:solidFill>
                <a:hlinkClick r:id="rId3"/>
              </a:rPr>
              <a:t>TZI</a:t>
            </a:r>
            <a:r>
              <a:rPr lang="de-DE" altLang="de-DE">
                <a:solidFill>
                  <a:srgbClr val="777777"/>
                </a:solidFill>
              </a:rPr>
              <a:t> angelehnt.</a:t>
            </a:r>
          </a:p>
          <a:p>
            <a:r>
              <a:rPr lang="de-DE" altLang="de-DE">
                <a:solidFill>
                  <a:srgbClr val="777777"/>
                </a:solidFill>
                <a:latin typeface="Courier" pitchFamily="-128" charset="0"/>
              </a:rPr>
              <a:t>Die Eckpunkte des Dreiecks sind</a:t>
            </a:r>
            <a:r>
              <a:rPr lang="de-DE" altLang="de-DE" i="1">
                <a:solidFill>
                  <a:srgbClr val="777777"/>
                </a:solidFill>
              </a:rPr>
              <a:t> </a:t>
            </a:r>
            <a:r>
              <a:rPr lang="de-DE" altLang="de-DE">
                <a:solidFill>
                  <a:srgbClr val="777777"/>
                </a:solidFill>
                <a:latin typeface="Courier" pitchFamily="-128" charset="0"/>
              </a:rPr>
              <a:t>der </a:t>
            </a:r>
            <a:r>
              <a:rPr lang="de-DE" altLang="de-DE" u="sng">
                <a:solidFill>
                  <a:srgbClr val="30631B"/>
                </a:solidFill>
                <a:hlinkClick r:id="rId4"/>
              </a:rPr>
              <a:t>Interpretationsgegenstand</a:t>
            </a:r>
            <a:r>
              <a:rPr lang="de-DE" altLang="de-DE" i="1">
                <a:solidFill>
                  <a:srgbClr val="777777"/>
                </a:solidFill>
              </a:rPr>
              <a:t> </a:t>
            </a:r>
            <a:r>
              <a:rPr lang="de-DE" altLang="de-DE">
                <a:solidFill>
                  <a:srgbClr val="777777"/>
                </a:solidFill>
                <a:latin typeface="Courier" pitchFamily="-128" charset="0"/>
              </a:rPr>
              <a:t>der </a:t>
            </a:r>
            <a:r>
              <a:rPr lang="de-DE" altLang="de-DE" u="sng">
                <a:solidFill>
                  <a:srgbClr val="30631B"/>
                </a:solidFill>
                <a:hlinkClick r:id="rId5"/>
              </a:rPr>
              <a:t>Besucher</a:t>
            </a:r>
            <a:r>
              <a:rPr lang="de-DE" altLang="de-DE" i="1">
                <a:solidFill>
                  <a:srgbClr val="777777"/>
                </a:solidFill>
              </a:rPr>
              <a:t> </a:t>
            </a:r>
            <a:r>
              <a:rPr lang="de-DE" altLang="de-DE">
                <a:solidFill>
                  <a:srgbClr val="777777"/>
                </a:solidFill>
                <a:latin typeface="Courier" pitchFamily="-128" charset="0"/>
              </a:rPr>
              <a:t>der </a:t>
            </a:r>
            <a:r>
              <a:rPr lang="de-DE" altLang="de-DE" u="sng">
                <a:solidFill>
                  <a:srgbClr val="30631B"/>
                </a:solidFill>
                <a:hlinkClick r:id="rId6"/>
              </a:rPr>
              <a:t>Interpret</a:t>
            </a:r>
            <a:r>
              <a:rPr lang="de-DE" altLang="de-DE">
                <a:solidFill>
                  <a:srgbClr val="777777"/>
                </a:solidFill>
                <a:latin typeface="Courier" pitchFamily="-128" charset="0"/>
              </a:rPr>
              <a:t>.</a:t>
            </a:r>
          </a:p>
          <a:p>
            <a:endParaRPr lang="de-DE" altLang="de-DE">
              <a:solidFill>
                <a:srgbClr val="777777"/>
              </a:solidFill>
              <a:latin typeface="Courier" pitchFamily="-128" charset="0"/>
            </a:endParaRPr>
          </a:p>
          <a:p>
            <a:r>
              <a:rPr lang="de-DE" altLang="de-DE">
                <a:solidFill>
                  <a:srgbClr val="777777"/>
                </a:solidFill>
              </a:rPr>
              <a:t>Besucher und Interpret befinden sich dabei auf gleicher Ebene. Beide wenden sich einem konkret vorhandenenen </a:t>
            </a:r>
            <a:r>
              <a:rPr lang="de-DE" altLang="de-DE" u="sng">
                <a:solidFill>
                  <a:srgbClr val="30631B"/>
                </a:solidFill>
                <a:hlinkClick r:id="rId7"/>
              </a:rPr>
              <a:t>Ph</a:t>
            </a:r>
            <a:r>
              <a:rPr lang="de-DE" altLang="de-DE" u="sng">
                <a:solidFill>
                  <a:srgbClr val="30631B"/>
                </a:solidFill>
                <a:ea typeface="ヒラギノ角ゴ ProN W3" pitchFamily="-128" charset="-128"/>
                <a:hlinkClick r:id="rId7"/>
              </a:rPr>
              <a:t>än</a:t>
            </a:r>
            <a:r>
              <a:rPr lang="de-DE" altLang="de-DE" u="sng">
                <a:solidFill>
                  <a:srgbClr val="30631B"/>
                </a:solidFill>
                <a:hlinkClick r:id="rId7"/>
              </a:rPr>
              <a:t>omen</a:t>
            </a:r>
            <a:r>
              <a:rPr lang="de-DE" altLang="de-DE">
                <a:solidFill>
                  <a:srgbClr val="777777"/>
                </a:solidFill>
              </a:rPr>
              <a:t> zu,</a:t>
            </a:r>
          </a:p>
          <a:p>
            <a:r>
              <a:rPr lang="de-DE" altLang="de-DE">
                <a:solidFill>
                  <a:srgbClr val="777777"/>
                </a:solidFill>
              </a:rPr>
              <a:t>das an der Spitze des Interpretationsdreiecks steht.</a:t>
            </a:r>
            <a:r>
              <a:rPr lang="de-DE" altLang="de-DE" i="1">
                <a:solidFill>
                  <a:srgbClr val="30631B"/>
                </a:solidFill>
              </a:rPr>
              <a:t>Wie sich die Freir</a:t>
            </a:r>
            <a:r>
              <a:rPr lang="de-DE" altLang="de-DE" i="1">
                <a:solidFill>
                  <a:srgbClr val="30631B"/>
                </a:solidFill>
                <a:ea typeface="ヒラギノ角ゴ ProN W3" pitchFamily="-128" charset="-128"/>
              </a:rPr>
              <a:t>äu</a:t>
            </a:r>
            <a:r>
              <a:rPr lang="de-DE" altLang="de-DE" i="1">
                <a:solidFill>
                  <a:srgbClr val="30631B"/>
                </a:solidFill>
              </a:rPr>
              <a:t>me zwischen den Eckpunkten gestalten,</a:t>
            </a:r>
          </a:p>
          <a:p>
            <a:r>
              <a:rPr lang="de-DE" altLang="de-DE" i="1">
                <a:solidFill>
                  <a:srgbClr val="30631B"/>
                </a:solidFill>
              </a:rPr>
              <a:t>macht aber erst den Wert einer guten Interpretation aus.</a:t>
            </a:r>
            <a:r>
              <a:rPr lang="de-DE" altLang="de-DE">
                <a:solidFill>
                  <a:srgbClr val="30631B"/>
                </a:solidFill>
              </a:rPr>
              <a:t>Interpretation lebt davon, gemeinsam in diese Freir</a:t>
            </a:r>
            <a:r>
              <a:rPr lang="de-DE" altLang="de-DE">
                <a:solidFill>
                  <a:srgbClr val="30631B"/>
                </a:solidFill>
                <a:ea typeface="ヒラギノ角ゴ ProN W3" pitchFamily="-128" charset="-128"/>
              </a:rPr>
              <a:t>ä</a:t>
            </a:r>
            <a:r>
              <a:rPr lang="de-DE" altLang="de-DE">
                <a:solidFill>
                  <a:srgbClr val="30631B"/>
                </a:solidFill>
              </a:rPr>
              <a:t>me hinein Brücken zu bauen -</a:t>
            </a:r>
          </a:p>
          <a:p>
            <a:r>
              <a:rPr lang="de-DE" altLang="de-DE">
                <a:solidFill>
                  <a:srgbClr val="30631B"/>
                </a:solidFill>
              </a:rPr>
              <a:t>und die Distanz zwischen dem Interpreten, dem Besucher und den Ph</a:t>
            </a:r>
            <a:r>
              <a:rPr lang="de-DE" altLang="de-DE">
                <a:solidFill>
                  <a:srgbClr val="30631B"/>
                </a:solidFill>
                <a:ea typeface="ヒラギノ角ゴ ProN W3" pitchFamily="-128" charset="-128"/>
              </a:rPr>
              <a:t>än</a:t>
            </a:r>
            <a:r>
              <a:rPr lang="de-DE" altLang="de-DE">
                <a:solidFill>
                  <a:srgbClr val="30631B"/>
                </a:solidFill>
              </a:rPr>
              <a:t>omenen mittels konkreter </a:t>
            </a:r>
            <a:r>
              <a:rPr lang="de-DE" altLang="de-DE" u="sng">
                <a:solidFill>
                  <a:srgbClr val="30631B"/>
                </a:solidFill>
                <a:hlinkClick r:id="rId8"/>
              </a:rPr>
              <a:t>Leitideen</a:t>
            </a:r>
            <a:r>
              <a:rPr lang="de-DE" altLang="de-DE">
                <a:solidFill>
                  <a:srgbClr val="30631B"/>
                </a:solidFill>
              </a:rPr>
              <a:t> und sorgf</a:t>
            </a:r>
            <a:r>
              <a:rPr lang="de-DE" altLang="de-DE">
                <a:solidFill>
                  <a:srgbClr val="30631B"/>
                </a:solidFill>
                <a:ea typeface="ヒラギノ角ゴ ProN W3" pitchFamily="-128" charset="-128"/>
              </a:rPr>
              <a:t>ält</a:t>
            </a:r>
            <a:r>
              <a:rPr lang="de-DE" altLang="de-DE">
                <a:solidFill>
                  <a:srgbClr val="30631B"/>
                </a:solidFill>
              </a:rPr>
              <a:t>ig ausgew</a:t>
            </a:r>
            <a:r>
              <a:rPr lang="de-DE" altLang="de-DE">
                <a:solidFill>
                  <a:srgbClr val="30631B"/>
                </a:solidFill>
                <a:ea typeface="ヒラギノ角ゴ ProN W3" pitchFamily="-128" charset="-128"/>
              </a:rPr>
              <a:t>äh</a:t>
            </a:r>
            <a:r>
              <a:rPr lang="de-DE" altLang="de-DE">
                <a:solidFill>
                  <a:srgbClr val="30631B"/>
                </a:solidFill>
              </a:rPr>
              <a:t>lter </a:t>
            </a:r>
          </a:p>
          <a:p>
            <a:r>
              <a:rPr lang="de-DE" altLang="de-DE" u="sng">
                <a:solidFill>
                  <a:srgbClr val="30631B"/>
                </a:solidFill>
                <a:hlinkClick r:id="rId9"/>
              </a:rPr>
              <a:t>Trittsteine</a:t>
            </a:r>
            <a:r>
              <a:rPr lang="de-DE" altLang="de-DE">
                <a:solidFill>
                  <a:srgbClr val="30631B"/>
                </a:solidFill>
              </a:rPr>
              <a:t> zu überwinden.</a:t>
            </a:r>
          </a:p>
          <a:p>
            <a:r>
              <a:rPr lang="de-DE" altLang="de-DE">
                <a:solidFill>
                  <a:srgbClr val="30631B"/>
                </a:solidFill>
              </a:rPr>
              <a:t>Beschaffenheit und </a:t>
            </a:r>
            <a:r>
              <a:rPr lang="de-DE" altLang="de-DE" u="sng">
                <a:solidFill>
                  <a:srgbClr val="30631B"/>
                </a:solidFill>
                <a:hlinkClick r:id="rId10"/>
              </a:rPr>
              <a:t>Struktur</a:t>
            </a:r>
            <a:r>
              <a:rPr lang="de-DE" altLang="de-DE">
                <a:solidFill>
                  <a:srgbClr val="30631B"/>
                </a:solidFill>
              </a:rPr>
              <a:t> solcher </a:t>
            </a:r>
            <a:r>
              <a:rPr lang="de-DE" altLang="de-DE">
                <a:solidFill>
                  <a:srgbClr val="30631B"/>
                </a:solidFill>
                <a:ea typeface="ヒラギノ角ゴ ProN W3" pitchFamily="-128" charset="-128"/>
              </a:rPr>
              <a:t>Ü</a:t>
            </a:r>
            <a:r>
              <a:rPr lang="de-DE" altLang="de-DE">
                <a:solidFill>
                  <a:srgbClr val="30631B"/>
                </a:solidFill>
              </a:rPr>
              <a:t>berg</a:t>
            </a:r>
            <a:r>
              <a:rPr lang="de-DE" altLang="de-DE">
                <a:solidFill>
                  <a:srgbClr val="30631B"/>
                </a:solidFill>
                <a:ea typeface="ヒラギノ角ゴ ProN W3" pitchFamily="-128" charset="-128"/>
              </a:rPr>
              <a:t>än</a:t>
            </a:r>
            <a:r>
              <a:rPr lang="de-DE" altLang="de-DE">
                <a:solidFill>
                  <a:srgbClr val="30631B"/>
                </a:solidFill>
              </a:rPr>
              <a:t>ge entscheiden über die Qualit</a:t>
            </a:r>
            <a:r>
              <a:rPr lang="de-DE" altLang="de-DE">
                <a:solidFill>
                  <a:srgbClr val="30631B"/>
                </a:solidFill>
                <a:ea typeface="ヒラギノ角ゴ ProN W3" pitchFamily="-128" charset="-128"/>
              </a:rPr>
              <a:t>ät</a:t>
            </a:r>
            <a:r>
              <a:rPr lang="de-DE" altLang="de-DE">
                <a:solidFill>
                  <a:srgbClr val="30631B"/>
                </a:solidFill>
              </a:rPr>
              <a:t> einer Interpretation.</a:t>
            </a:r>
          </a:p>
        </p:txBody>
      </p:sp>
    </p:spTree>
    <p:extLst>
      <p:ext uri="{BB962C8B-B14F-4D97-AF65-F5344CB8AC3E}">
        <p14:creationId xmlns:p14="http://schemas.microsoft.com/office/powerpoint/2010/main" val="4190651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1DFB3-42E8-9540-92FB-4AE3F4203FE5}"/>
              </a:ext>
              <a:ext uri="{C183D7F6-B498-43B3-948B-1728B52AA6E4}">
                <adec:decorative xmlns:adec="http://schemas.microsoft.com/office/drawing/2017/decorative" val="1"/>
              </a:ext>
            </a:extLst>
          </p:cNvPr>
          <p:cNvSpPr>
            <a:spLocks/>
          </p:cNvSpPr>
          <p:nvPr userDrawn="1"/>
        </p:nvSpPr>
        <p:spPr bwMode="auto">
          <a:xfrm>
            <a:off x="1" y="0"/>
            <a:ext cx="12191999" cy="6857999"/>
          </a:xfrm>
          <a:prstGeom prst="rect">
            <a:avLst/>
          </a:prstGeom>
          <a:solidFill>
            <a:srgbClr val="004D3D"/>
          </a:solidFill>
          <a:ln>
            <a:noFill/>
          </a:ln>
        </p:spPr>
        <p:txBody>
          <a:bodyPr rot="0" vert="horz" wrap="square" lIns="91440" tIns="45720" rIns="91440" bIns="45720" anchor="t" anchorCtr="0" upright="1">
            <a:noAutofit/>
          </a:bodyPr>
          <a:lstStyle/>
          <a:p>
            <a:endParaRPr lang="en-US" sz="16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58E2CE6-6A25-40B9-BD31-82C750738938}"/>
              </a:ext>
            </a:extLst>
          </p:cNvPr>
          <p:cNvSpPr>
            <a:spLocks noGrp="1"/>
          </p:cNvSpPr>
          <p:nvPr>
            <p:ph type="title" hasCustomPrompt="1"/>
          </p:nvPr>
        </p:nvSpPr>
        <p:spPr>
          <a:xfrm>
            <a:off x="5780373" y="914400"/>
            <a:ext cx="6297809" cy="2701846"/>
          </a:xfrm>
          <a:prstGeom prst="rect">
            <a:avLst/>
          </a:prstGeom>
          <a:noFill/>
        </p:spPr>
        <p:txBody>
          <a:bodyPr anchor="b"/>
          <a:lstStyle>
            <a:lvl1pPr>
              <a:defRPr sz="4000" b="0" baseline="0">
                <a:solidFill>
                  <a:schemeClr val="tx1"/>
                </a:solidFill>
                <a:latin typeface="Source Serif Pro" panose="02040603050405020204" pitchFamily="18" charset="0"/>
                <a:ea typeface="Source Serif Pro" panose="02040603050405020204" pitchFamily="18" charset="0"/>
                <a:cs typeface="Calibri Light" panose="020F0302020204030204" pitchFamily="34" charset="0"/>
              </a:defRPr>
            </a:lvl1pPr>
          </a:lstStyle>
          <a:p>
            <a:r>
              <a:rPr lang="de-DE" dirty="0"/>
              <a:t>Überschrift</a:t>
            </a:r>
            <a:endParaRPr lang="en-US" dirty="0"/>
          </a:p>
        </p:txBody>
      </p:sp>
      <p:sp>
        <p:nvSpPr>
          <p:cNvPr id="6" name="Rechteck 5"/>
          <p:cNvSpPr/>
          <p:nvPr userDrawn="1"/>
        </p:nvSpPr>
        <p:spPr>
          <a:xfrm>
            <a:off x="5915134" y="3649526"/>
            <a:ext cx="725939"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69799" y="5555449"/>
            <a:ext cx="2467058" cy="962191"/>
          </a:xfrm>
          <a:prstGeom prst="rect">
            <a:avLst/>
          </a:prstGeom>
        </p:spPr>
      </p:pic>
      <p:sp>
        <p:nvSpPr>
          <p:cNvPr id="10" name="Bildplatzhalter 19">
            <a:extLst>
              <a:ext uri="{FF2B5EF4-FFF2-40B4-BE49-F238E27FC236}">
                <a16:creationId xmlns:a16="http://schemas.microsoft.com/office/drawing/2014/main" id="{DD856098-3659-4A6F-B23D-17F2B2D4A169}"/>
              </a:ext>
            </a:extLst>
          </p:cNvPr>
          <p:cNvSpPr>
            <a:spLocks noGrp="1"/>
          </p:cNvSpPr>
          <p:nvPr>
            <p:ph type="pic" sz="quarter" idx="10"/>
          </p:nvPr>
        </p:nvSpPr>
        <p:spPr>
          <a:xfrm>
            <a:off x="145474" y="1257425"/>
            <a:ext cx="5400000" cy="5400000"/>
          </a:xfrm>
          <a:prstGeom prst="ellipse">
            <a:avLst/>
          </a:prstGeom>
          <a:solidFill>
            <a:schemeClr val="tx1">
              <a:lumMod val="65000"/>
            </a:schemeClr>
          </a:solidFill>
          <a:ln>
            <a:noFill/>
          </a:ln>
        </p:spPr>
        <p:txBody>
          <a:bodyPr wrap="square">
            <a:noAutofit/>
          </a:bodyPr>
          <a:lstStyle>
            <a:lvl1pPr marL="0" indent="0">
              <a:buNone/>
              <a:defRPr sz="300">
                <a:solidFill>
                  <a:schemeClr val="tx1">
                    <a:lumMod val="50000"/>
                  </a:schemeClr>
                </a:solidFill>
              </a:defRPr>
            </a:lvl1pPr>
          </a:lstStyle>
          <a:p>
            <a:endParaRPr lang="de-DE" dirty="0"/>
          </a:p>
        </p:txBody>
      </p:sp>
    </p:spTree>
    <p:extLst>
      <p:ext uri="{BB962C8B-B14F-4D97-AF65-F5344CB8AC3E}">
        <p14:creationId xmlns:p14="http://schemas.microsoft.com/office/powerpoint/2010/main" val="20271085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p:nvPr>
        </p:nvSpPr>
        <p:spPr>
          <a:xfrm>
            <a:off x="1028699" y="999068"/>
            <a:ext cx="10216105" cy="645284"/>
          </a:xfrm>
          <a:prstGeom prst="rect">
            <a:avLst/>
          </a:prstGeom>
        </p:spPr>
        <p:txBody>
          <a:bodyPr lIns="0" tIns="0" rIns="0" bIns="0" anchor="b"/>
          <a:lstStyle>
            <a:lvl1pPr>
              <a:defRPr sz="3800" b="0">
                <a:solidFill>
                  <a:schemeClr val="tx1"/>
                </a:solidFill>
                <a:latin typeface="+mj-lt"/>
                <a:cs typeface="Calibri" panose="020F0502020204030204" pitchFamily="34" charset="0"/>
              </a:defRPr>
            </a:lvl1pPr>
          </a:lstStyle>
          <a:p>
            <a:r>
              <a:rPr lang="de-DE" dirty="0"/>
              <a:t>Titelmasterformat durch Klicken bearbeiten</a:t>
            </a:r>
            <a:endParaRPr lang="en-US" dirty="0"/>
          </a:p>
        </p:txBody>
      </p:sp>
      <p:sp>
        <p:nvSpPr>
          <p:cNvPr id="5" name="Text Placeholder 4">
            <a:extLst>
              <a:ext uri="{FF2B5EF4-FFF2-40B4-BE49-F238E27FC236}">
                <a16:creationId xmlns:a16="http://schemas.microsoft.com/office/drawing/2014/main" id="{2D1056DE-470B-C64D-99AE-5039A021EC58}"/>
              </a:ext>
            </a:extLst>
          </p:cNvPr>
          <p:cNvSpPr>
            <a:spLocks noGrp="1"/>
          </p:cNvSpPr>
          <p:nvPr>
            <p:ph type="body" sz="quarter" idx="17"/>
          </p:nvPr>
        </p:nvSpPr>
        <p:spPr>
          <a:xfrm>
            <a:off x="941616" y="2328553"/>
            <a:ext cx="2286000" cy="911029"/>
          </a:xfrm>
          <a:prstGeom prst="rect">
            <a:avLst/>
          </a:prstGeom>
        </p:spPr>
        <p:txBody>
          <a:bodyPr/>
          <a:lstStyle>
            <a:lvl1pPr>
              <a:buNone/>
              <a:defRPr sz="18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37" name="Text Placeholder 4">
            <a:extLst>
              <a:ext uri="{FF2B5EF4-FFF2-40B4-BE49-F238E27FC236}">
                <a16:creationId xmlns:a16="http://schemas.microsoft.com/office/drawing/2014/main" id="{4ADA9C53-0DC4-4D43-B80C-9B0A9E0EBDE1}"/>
              </a:ext>
            </a:extLst>
          </p:cNvPr>
          <p:cNvSpPr>
            <a:spLocks noGrp="1"/>
          </p:cNvSpPr>
          <p:nvPr>
            <p:ph type="body" sz="quarter" idx="19"/>
          </p:nvPr>
        </p:nvSpPr>
        <p:spPr>
          <a:xfrm>
            <a:off x="6206672" y="2328553"/>
            <a:ext cx="2286000" cy="911029"/>
          </a:xfrm>
          <a:prstGeom prst="rect">
            <a:avLst/>
          </a:prstGeom>
        </p:spPr>
        <p:txBody>
          <a:bodyPr/>
          <a:lstStyle>
            <a:lvl1pPr>
              <a:buNone/>
              <a:defRPr sz="18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38" name="Text Placeholder 4">
            <a:extLst>
              <a:ext uri="{FF2B5EF4-FFF2-40B4-BE49-F238E27FC236}">
                <a16:creationId xmlns:a16="http://schemas.microsoft.com/office/drawing/2014/main" id="{F8E68047-DF25-AB45-A0F0-F4DFE23516C6}"/>
              </a:ext>
            </a:extLst>
          </p:cNvPr>
          <p:cNvSpPr>
            <a:spLocks noGrp="1"/>
          </p:cNvSpPr>
          <p:nvPr>
            <p:ph type="body" sz="quarter" idx="20"/>
          </p:nvPr>
        </p:nvSpPr>
        <p:spPr>
          <a:xfrm>
            <a:off x="6206672" y="3336211"/>
            <a:ext cx="2286000" cy="2490992"/>
          </a:xfrm>
          <a:prstGeom prst="rect">
            <a:avLst/>
          </a:prstGeom>
        </p:spPr>
        <p:txBody>
          <a:bodyPr/>
          <a:lstStyle>
            <a:lvl1pPr marL="0" indent="0">
              <a:lnSpc>
                <a:spcPct val="100000"/>
              </a:lnSpc>
              <a:buFont typeface="Arial" panose="020B0604020202020204" pitchFamily="34" charset="0"/>
              <a:buNone/>
              <a:defRPr sz="14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41" name="Text Placeholder 4">
            <a:extLst>
              <a:ext uri="{FF2B5EF4-FFF2-40B4-BE49-F238E27FC236}">
                <a16:creationId xmlns:a16="http://schemas.microsoft.com/office/drawing/2014/main" id="{61DB1B27-14E7-1549-BDAA-6DD31A1B1FC4}"/>
              </a:ext>
            </a:extLst>
          </p:cNvPr>
          <p:cNvSpPr>
            <a:spLocks noGrp="1"/>
          </p:cNvSpPr>
          <p:nvPr>
            <p:ph type="body" sz="quarter" idx="21"/>
          </p:nvPr>
        </p:nvSpPr>
        <p:spPr>
          <a:xfrm>
            <a:off x="8839200" y="2328553"/>
            <a:ext cx="2286000" cy="911029"/>
          </a:xfrm>
          <a:prstGeom prst="rect">
            <a:avLst/>
          </a:prstGeom>
        </p:spPr>
        <p:txBody>
          <a:bodyPr/>
          <a:lstStyle>
            <a:lvl1pPr>
              <a:buNone/>
              <a:defRPr sz="18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42" name="Text Placeholder 4">
            <a:extLst>
              <a:ext uri="{FF2B5EF4-FFF2-40B4-BE49-F238E27FC236}">
                <a16:creationId xmlns:a16="http://schemas.microsoft.com/office/drawing/2014/main" id="{69D66743-22F2-C84F-9FD2-F350766D6CDF}"/>
              </a:ext>
            </a:extLst>
          </p:cNvPr>
          <p:cNvSpPr>
            <a:spLocks noGrp="1"/>
          </p:cNvSpPr>
          <p:nvPr>
            <p:ph type="body" sz="quarter" idx="22"/>
          </p:nvPr>
        </p:nvSpPr>
        <p:spPr>
          <a:xfrm>
            <a:off x="8839200" y="3331030"/>
            <a:ext cx="2286000" cy="2466536"/>
          </a:xfrm>
          <a:prstGeom prst="rect">
            <a:avLst/>
          </a:prstGeom>
        </p:spPr>
        <p:txBody>
          <a:bodyPr/>
          <a:lstStyle>
            <a:lvl1pPr marL="0" indent="0">
              <a:lnSpc>
                <a:spcPct val="100000"/>
              </a:lnSpc>
              <a:buFont typeface="Arial" panose="020B0604020202020204" pitchFamily="34" charset="0"/>
              <a:buNone/>
              <a:defRPr sz="14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43" name="Text Placeholder 4">
            <a:extLst>
              <a:ext uri="{FF2B5EF4-FFF2-40B4-BE49-F238E27FC236}">
                <a16:creationId xmlns:a16="http://schemas.microsoft.com/office/drawing/2014/main" id="{4A38EF55-8739-4A40-A228-67296EA938B3}"/>
              </a:ext>
            </a:extLst>
          </p:cNvPr>
          <p:cNvSpPr>
            <a:spLocks noGrp="1"/>
          </p:cNvSpPr>
          <p:nvPr>
            <p:ph type="body" sz="quarter" idx="23"/>
          </p:nvPr>
        </p:nvSpPr>
        <p:spPr>
          <a:xfrm>
            <a:off x="3574144" y="2328553"/>
            <a:ext cx="2286000" cy="911029"/>
          </a:xfrm>
          <a:prstGeom prst="rect">
            <a:avLst/>
          </a:prstGeom>
        </p:spPr>
        <p:txBody>
          <a:bodyPr/>
          <a:lstStyle>
            <a:lvl1pPr>
              <a:buNone/>
              <a:defRPr sz="18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44" name="Text Placeholder 4">
            <a:extLst>
              <a:ext uri="{FF2B5EF4-FFF2-40B4-BE49-F238E27FC236}">
                <a16:creationId xmlns:a16="http://schemas.microsoft.com/office/drawing/2014/main" id="{268DC74C-B0F9-2649-BEC3-BBA0BD737650}"/>
              </a:ext>
            </a:extLst>
          </p:cNvPr>
          <p:cNvSpPr>
            <a:spLocks noGrp="1"/>
          </p:cNvSpPr>
          <p:nvPr>
            <p:ph type="body" sz="quarter" idx="24"/>
          </p:nvPr>
        </p:nvSpPr>
        <p:spPr>
          <a:xfrm>
            <a:off x="3557921" y="3331029"/>
            <a:ext cx="2286000" cy="2466537"/>
          </a:xfrm>
          <a:prstGeom prst="rect">
            <a:avLst/>
          </a:prstGeom>
        </p:spPr>
        <p:txBody>
          <a:bodyPr/>
          <a:lstStyle>
            <a:lvl1pPr marL="0" indent="0">
              <a:lnSpc>
                <a:spcPct val="100000"/>
              </a:lnSpc>
              <a:buFont typeface="Arial" panose="020B0604020202020204" pitchFamily="34" charset="0"/>
              <a:buNone/>
              <a:defRPr sz="1400" b="0">
                <a:solidFill>
                  <a:schemeClr val="tx1"/>
                </a:solidFill>
                <a:latin typeface="+mn-lt"/>
                <a:cs typeface="Calibri Light" panose="020F0302020204030204" pitchFamily="34" charset="0"/>
              </a:defRPr>
            </a:lvl1pPr>
          </a:lstStyle>
          <a:p>
            <a:pPr lvl="0"/>
            <a:r>
              <a:rPr lang="de-DE" dirty="0"/>
              <a:t>Formatvorlagen des Textmasters bearbeiten</a:t>
            </a:r>
          </a:p>
        </p:txBody>
      </p:sp>
      <p:sp>
        <p:nvSpPr>
          <p:cNvPr id="3" name="Text Placeholder 2">
            <a:extLst>
              <a:ext uri="{FF2B5EF4-FFF2-40B4-BE49-F238E27FC236}">
                <a16:creationId xmlns:a16="http://schemas.microsoft.com/office/drawing/2014/main" id="{57B1422B-E6C5-43B2-9F2B-DECEB3812142}"/>
              </a:ext>
            </a:extLst>
          </p:cNvPr>
          <p:cNvSpPr>
            <a:spLocks noGrp="1"/>
          </p:cNvSpPr>
          <p:nvPr>
            <p:ph type="body" sz="quarter" idx="25"/>
          </p:nvPr>
        </p:nvSpPr>
        <p:spPr>
          <a:xfrm>
            <a:off x="968377" y="3331029"/>
            <a:ext cx="2286000" cy="2466975"/>
          </a:xfrm>
          <a:prstGeom prst="rect">
            <a:avLst/>
          </a:prstGeom>
        </p:spPr>
        <p:txBody>
          <a:bodyPr/>
          <a:lstStyle>
            <a:lvl1pPr marL="0" indent="0">
              <a:lnSpc>
                <a:spcPct val="100000"/>
              </a:lnSpc>
              <a:buNone/>
              <a:defRPr sz="1400">
                <a:solidFill>
                  <a:schemeClr val="tx1"/>
                </a:solidFill>
                <a:latin typeface="+mn-lt"/>
                <a:cs typeface="Calibri Light" panose="020F0302020204030204" pitchFamily="34" charset="0"/>
              </a:defRPr>
            </a:lvl1pPr>
            <a:lvl2pPr>
              <a:buNone/>
              <a:defRPr sz="1400"/>
            </a:lvl2pPr>
            <a:lvl3pPr>
              <a:buNone/>
              <a:defRPr sz="1400"/>
            </a:lvl3pPr>
            <a:lvl4pPr>
              <a:buNone/>
              <a:defRPr sz="1400"/>
            </a:lvl4pPr>
            <a:lvl5pPr>
              <a:buNone/>
              <a:defRPr sz="1400"/>
            </a:lvl5pPr>
          </a:lstStyle>
          <a:p>
            <a:pPr lvl="0"/>
            <a:r>
              <a:rPr lang="de-DE" dirty="0"/>
              <a:t>Formatvorlagen des Textmasters bearbeiten</a:t>
            </a:r>
          </a:p>
        </p:txBody>
      </p:sp>
      <p:sp>
        <p:nvSpPr>
          <p:cNvPr id="17" name="Textfeld 16"/>
          <p:cNvSpPr txBox="1"/>
          <p:nvPr userDrawn="1"/>
        </p:nvSpPr>
        <p:spPr>
          <a:xfrm>
            <a:off x="947063" y="6435673"/>
            <a:ext cx="5465460" cy="246221"/>
          </a:xfrm>
          <a:prstGeom prst="rect">
            <a:avLst/>
          </a:prstGeom>
          <a:noFill/>
        </p:spPr>
        <p:txBody>
          <a:bodyPr wrap="square" rtlCol="0">
            <a:spAutoFit/>
          </a:bodyPr>
          <a:lstStyle/>
          <a:p>
            <a:r>
              <a:rPr lang="de-DE" sz="1000" b="0" dirty="0">
                <a:solidFill>
                  <a:schemeClr val="tx1"/>
                </a:solidFill>
                <a:latin typeface="+mj-lt"/>
              </a:rPr>
              <a:t>Hochschule für nachhaltige Entwicklung Eberswalde (HNEE) </a:t>
            </a:r>
          </a:p>
        </p:txBody>
      </p:sp>
      <p:cxnSp>
        <p:nvCxnSpPr>
          <p:cNvPr id="18" name="Gerade Verbindung 17"/>
          <p:cNvCxnSpPr/>
          <p:nvPr userDrawn="1"/>
        </p:nvCxnSpPr>
        <p:spPr>
          <a:xfrm>
            <a:off x="1037344" y="6693468"/>
            <a:ext cx="3629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hteck 20"/>
          <p:cNvSpPr/>
          <p:nvPr userDrawn="1"/>
        </p:nvSpPr>
        <p:spPr>
          <a:xfrm>
            <a:off x="1067960" y="1821827"/>
            <a:ext cx="725939"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6"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3567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mtClean="0"/>
              <a:pPr/>
              <a:t>‹Nr.›</a:t>
            </a:fld>
            <a:endParaRPr lang="en-US" dirty="0"/>
          </a:p>
        </p:txBody>
      </p:sp>
      <p:sp>
        <p:nvSpPr>
          <p:cNvPr id="19" name="Rechteck 18"/>
          <p:cNvSpPr/>
          <p:nvPr userDrawn="1"/>
        </p:nvSpPr>
        <p:spPr>
          <a:xfrm>
            <a:off x="0" y="0"/>
            <a:ext cx="82523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9316" y="6486484"/>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solidFill>
                  <a:srgbClr val="004D3D"/>
                </a:solidFill>
                <a:latin typeface="Calibri Light" panose="020F0302020204030204" pitchFamily="34" charset="0"/>
                <a:cs typeface="Calibri Light" panose="020F0302020204030204" pitchFamily="34" charset="0"/>
              </a:rPr>
              <a:pPr/>
              <a:t>‹Nr.›</a:t>
            </a:fld>
            <a:endParaRPr lang="en-US" sz="1000" dirty="0">
              <a:solidFill>
                <a:srgbClr val="004D3D"/>
              </a:solidFill>
              <a:latin typeface="Calibri Light" panose="020F0302020204030204" pitchFamily="34" charset="0"/>
              <a:cs typeface="Calibri Light" panose="020F0302020204030204" pitchFamily="34" charset="0"/>
            </a:endParaRPr>
          </a:p>
        </p:txBody>
      </p:sp>
      <p:pic>
        <p:nvPicPr>
          <p:cNvPr id="2" name="Grafik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8961" y="186863"/>
            <a:ext cx="482976" cy="468000"/>
          </a:xfrm>
          <a:prstGeom prst="rect">
            <a:avLst/>
          </a:prstGeom>
        </p:spPr>
      </p:pic>
    </p:spTree>
    <p:extLst>
      <p:ext uri="{BB962C8B-B14F-4D97-AF65-F5344CB8AC3E}">
        <p14:creationId xmlns:p14="http://schemas.microsoft.com/office/powerpoint/2010/main" val="21992560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91C010F4-E1E5-354F-9B4A-6253D3DC2F9C}"/>
              </a:ext>
            </a:extLst>
          </p:cNvPr>
          <p:cNvSpPr>
            <a:spLocks noGrp="1"/>
          </p:cNvSpPr>
          <p:nvPr>
            <p:ph sz="half" idx="2" hasCustomPrompt="1"/>
          </p:nvPr>
        </p:nvSpPr>
        <p:spPr>
          <a:xfrm>
            <a:off x="1036641" y="3044590"/>
            <a:ext cx="4868860" cy="1942138"/>
          </a:xfrm>
          <a:prstGeom prst="rect">
            <a:avLst/>
          </a:prstGeom>
        </p:spPr>
        <p:txBody>
          <a:bodyPr lIns="0" tIns="0" rIns="0" bIns="0" anchor="t" anchorCtr="0"/>
          <a:lstStyle>
            <a:lvl1pPr marL="0" indent="0">
              <a:buFont typeface="Arial" panose="020B0604020202020204" pitchFamily="34" charset="0"/>
              <a:buNone/>
              <a:defRPr sz="1600">
                <a:solidFill>
                  <a:srgbClr val="004D3D"/>
                </a:solidFill>
                <a:latin typeface="+mn-lt"/>
                <a:cs typeface="Calibri Light" panose="020F0302020204030204" pitchFamily="34" charset="0"/>
              </a:defRPr>
            </a:lvl1pPr>
            <a:lvl2pPr>
              <a:defRPr sz="1600"/>
            </a:lvl2pPr>
            <a:lvl3pPr>
              <a:defRPr sz="1600"/>
            </a:lvl3pPr>
            <a:lvl4pPr>
              <a:defRPr sz="1600"/>
            </a:lvl4pPr>
            <a:lvl5pPr>
              <a:defRPr sz="1600"/>
            </a:lvl5pPr>
          </a:lstStyle>
          <a:p>
            <a:pPr lvl="0"/>
            <a:r>
              <a:rPr lang="de-DE" dirty="0"/>
              <a:t>Medium durch Klicken hinzufügen  </a:t>
            </a:r>
          </a:p>
        </p:txBody>
      </p:sp>
      <p:sp>
        <p:nvSpPr>
          <p:cNvPr id="17" name="Content Placeholder 3">
            <a:extLst>
              <a:ext uri="{FF2B5EF4-FFF2-40B4-BE49-F238E27FC236}">
                <a16:creationId xmlns:a16="http://schemas.microsoft.com/office/drawing/2014/main" id="{C2F7C8C0-EB32-3C44-930E-DE05403C543A}"/>
              </a:ext>
            </a:extLst>
          </p:cNvPr>
          <p:cNvSpPr>
            <a:spLocks noGrp="1"/>
          </p:cNvSpPr>
          <p:nvPr>
            <p:ph sz="half" idx="11" hasCustomPrompt="1"/>
          </p:nvPr>
        </p:nvSpPr>
        <p:spPr>
          <a:xfrm>
            <a:off x="6285649" y="3044590"/>
            <a:ext cx="4868860" cy="1942138"/>
          </a:xfrm>
          <a:prstGeom prst="rect">
            <a:avLst/>
          </a:prstGeom>
        </p:spPr>
        <p:txBody>
          <a:bodyPr lIns="0" tIns="0" rIns="0" bIns="0" anchor="t" anchorCtr="0"/>
          <a:lstStyle>
            <a:lvl1pPr marL="0" indent="0">
              <a:buFont typeface="Arial" panose="020B0604020202020204" pitchFamily="34" charset="0"/>
              <a:buNone/>
              <a:defRPr sz="1600">
                <a:solidFill>
                  <a:srgbClr val="004D3D"/>
                </a:solidFill>
                <a:latin typeface="+mn-lt"/>
                <a:cs typeface="Calibri Light" panose="020F0302020204030204" pitchFamily="34" charset="0"/>
              </a:defRPr>
            </a:lvl1pPr>
            <a:lvl2pPr>
              <a:defRPr sz="1600"/>
            </a:lvl2pPr>
            <a:lvl3pPr>
              <a:defRPr sz="1600"/>
            </a:lvl3pPr>
            <a:lvl4pPr>
              <a:defRPr sz="1600"/>
            </a:lvl4pPr>
            <a:lvl5pPr>
              <a:defRPr sz="1600"/>
            </a:lvl5pPr>
          </a:lstStyle>
          <a:p>
            <a:pPr lvl="0"/>
            <a:r>
              <a:rPr lang="de-DE" dirty="0"/>
              <a:t>Medium durch Klicken hinzufügen  </a:t>
            </a:r>
          </a:p>
        </p:txBody>
      </p:sp>
      <p:sp>
        <p:nvSpPr>
          <p:cNvPr id="14" name="Title 1">
            <a:extLst>
              <a:ext uri="{FF2B5EF4-FFF2-40B4-BE49-F238E27FC236}">
                <a16:creationId xmlns:a16="http://schemas.microsoft.com/office/drawing/2014/main" id="{E06473F2-000A-7C44-9048-A0C0D4B652B9}"/>
              </a:ext>
            </a:extLst>
          </p:cNvPr>
          <p:cNvSpPr>
            <a:spLocks noGrp="1"/>
          </p:cNvSpPr>
          <p:nvPr>
            <p:ph type="title"/>
          </p:nvPr>
        </p:nvSpPr>
        <p:spPr>
          <a:xfrm>
            <a:off x="993305" y="999068"/>
            <a:ext cx="10125809"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Titelmasterformat durch Klicken bearbeiten</a:t>
            </a:r>
            <a:endParaRPr lang="en-US" dirty="0"/>
          </a:p>
        </p:txBody>
      </p:sp>
      <p:sp>
        <p:nvSpPr>
          <p:cNvPr id="23" name="Text Placeholder 4">
            <a:extLst>
              <a:ext uri="{FF2B5EF4-FFF2-40B4-BE49-F238E27FC236}">
                <a16:creationId xmlns:a16="http://schemas.microsoft.com/office/drawing/2014/main" id="{EAB7162A-656B-3447-976F-951853C325A3}"/>
              </a:ext>
            </a:extLst>
          </p:cNvPr>
          <p:cNvSpPr>
            <a:spLocks noGrp="1"/>
          </p:cNvSpPr>
          <p:nvPr>
            <p:ph type="body" sz="quarter" idx="17" hasCustomPrompt="1"/>
          </p:nvPr>
        </p:nvSpPr>
        <p:spPr>
          <a:xfrm>
            <a:off x="941616" y="2328554"/>
            <a:ext cx="4963884" cy="645284"/>
          </a:xfrm>
          <a:prstGeom prst="rect">
            <a:avLst/>
          </a:prstGeom>
        </p:spPr>
        <p:txBody>
          <a:bodyPr/>
          <a:lstStyle>
            <a:lvl1pPr>
              <a:buNone/>
              <a:defRPr sz="1800" b="0" baseline="0">
                <a:solidFill>
                  <a:srgbClr val="004D3D"/>
                </a:solidFill>
                <a:latin typeface="+mn-lt"/>
                <a:cs typeface="Calibri Light" panose="020F0302020204030204" pitchFamily="34" charset="0"/>
              </a:defRPr>
            </a:lvl1pPr>
          </a:lstStyle>
          <a:p>
            <a:pPr lvl="0"/>
            <a:r>
              <a:rPr lang="de-DE" dirty="0"/>
              <a:t>Inhalte hier einfügen</a:t>
            </a:r>
          </a:p>
        </p:txBody>
      </p:sp>
      <p:sp>
        <p:nvSpPr>
          <p:cNvPr id="24" name="Text Placeholder 4">
            <a:extLst>
              <a:ext uri="{FF2B5EF4-FFF2-40B4-BE49-F238E27FC236}">
                <a16:creationId xmlns:a16="http://schemas.microsoft.com/office/drawing/2014/main" id="{C8B98E47-9A5A-E54C-A093-86D516AAD0FB}"/>
              </a:ext>
            </a:extLst>
          </p:cNvPr>
          <p:cNvSpPr>
            <a:spLocks noGrp="1"/>
          </p:cNvSpPr>
          <p:nvPr>
            <p:ph type="body" sz="quarter" idx="18" hasCustomPrompt="1"/>
          </p:nvPr>
        </p:nvSpPr>
        <p:spPr>
          <a:xfrm>
            <a:off x="6258199" y="2328554"/>
            <a:ext cx="4868860" cy="645284"/>
          </a:xfrm>
          <a:prstGeom prst="rect">
            <a:avLst/>
          </a:prstGeom>
        </p:spPr>
        <p:txBody>
          <a:bodyPr/>
          <a:lstStyle>
            <a:lvl1pPr>
              <a:buNone/>
              <a:defRPr sz="1800" b="0">
                <a:solidFill>
                  <a:srgbClr val="004D3D"/>
                </a:solidFill>
                <a:latin typeface="+mn-lt"/>
                <a:cs typeface="Calibri Light" panose="020F0302020204030204" pitchFamily="34" charset="0"/>
              </a:defRPr>
            </a:lvl1pPr>
          </a:lstStyle>
          <a:p>
            <a:pPr lvl="0"/>
            <a:r>
              <a:rPr lang="de-DE" dirty="0"/>
              <a:t>Inhalte hier einfügen</a:t>
            </a:r>
          </a:p>
        </p:txBody>
      </p:sp>
      <p:sp>
        <p:nvSpPr>
          <p:cNvPr id="9" name="Rechteck 8"/>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0"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73675417"/>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2476683E-62F2-7746-A136-3A729C70D88C}"/>
              </a:ext>
            </a:extLst>
          </p:cNvPr>
          <p:cNvSpPr>
            <a:spLocks noGrp="1"/>
          </p:cNvSpPr>
          <p:nvPr>
            <p:ph sz="half" idx="2" hasCustomPrompt="1"/>
          </p:nvPr>
        </p:nvSpPr>
        <p:spPr>
          <a:xfrm>
            <a:off x="1036641" y="3052691"/>
            <a:ext cx="3078159" cy="1942138"/>
          </a:xfrm>
          <a:prstGeom prst="rect">
            <a:avLst/>
          </a:prstGeom>
        </p:spPr>
        <p:txBody>
          <a:bodyPr lIns="0" tIns="0" rIns="0" bIns="0" anchor="t" anchorCtr="0"/>
          <a:lstStyle>
            <a:lvl1pPr marL="0" indent="0">
              <a:buFont typeface="Arial" panose="020B0604020202020204" pitchFamily="34" charset="0"/>
              <a:buNone/>
              <a:defRPr sz="1600">
                <a:solidFill>
                  <a:srgbClr val="004D3D"/>
                </a:solidFill>
                <a:latin typeface="+mn-lt"/>
                <a:cs typeface="Calibri Light" panose="020F0302020204030204" pitchFamily="34" charset="0"/>
              </a:defRPr>
            </a:lvl1pPr>
            <a:lvl2pPr>
              <a:defRPr sz="1600"/>
            </a:lvl2pPr>
            <a:lvl3pPr>
              <a:defRPr sz="1600"/>
            </a:lvl3pPr>
            <a:lvl4pPr>
              <a:defRPr sz="1600"/>
            </a:lvl4pPr>
            <a:lvl5pPr>
              <a:defRPr sz="1600"/>
            </a:lvl5pPr>
          </a:lstStyle>
          <a:p>
            <a:pPr lvl="0"/>
            <a:r>
              <a:rPr lang="de-DE" dirty="0"/>
              <a:t>Medium durch Klicken hinzufügen  </a:t>
            </a:r>
          </a:p>
        </p:txBody>
      </p:sp>
      <p:sp>
        <p:nvSpPr>
          <p:cNvPr id="17" name="Content Placeholder 3">
            <a:extLst>
              <a:ext uri="{FF2B5EF4-FFF2-40B4-BE49-F238E27FC236}">
                <a16:creationId xmlns:a16="http://schemas.microsoft.com/office/drawing/2014/main" id="{5EF5BDE3-656A-414E-BE18-702CA738A9D2}"/>
              </a:ext>
            </a:extLst>
          </p:cNvPr>
          <p:cNvSpPr>
            <a:spLocks noGrp="1"/>
          </p:cNvSpPr>
          <p:nvPr>
            <p:ph sz="half" idx="11" hasCustomPrompt="1"/>
          </p:nvPr>
        </p:nvSpPr>
        <p:spPr>
          <a:xfrm>
            <a:off x="8039099" y="3044590"/>
            <a:ext cx="3115409" cy="1942138"/>
          </a:xfrm>
          <a:prstGeom prst="rect">
            <a:avLst/>
          </a:prstGeom>
        </p:spPr>
        <p:txBody>
          <a:bodyPr lIns="0" tIns="0" rIns="0" bIns="0" anchor="t" anchorCtr="0"/>
          <a:lstStyle>
            <a:lvl1pPr marL="0" indent="0">
              <a:buFont typeface="Arial" panose="020B0604020202020204" pitchFamily="34" charset="0"/>
              <a:buNone/>
              <a:defRPr sz="1600">
                <a:solidFill>
                  <a:srgbClr val="004D3D"/>
                </a:solidFill>
                <a:latin typeface="+mn-lt"/>
                <a:cs typeface="Calibri Light" panose="020F0302020204030204" pitchFamily="34" charset="0"/>
              </a:defRPr>
            </a:lvl1pPr>
            <a:lvl2pPr>
              <a:defRPr sz="1600"/>
            </a:lvl2pPr>
            <a:lvl3pPr>
              <a:defRPr sz="1600"/>
            </a:lvl3pPr>
            <a:lvl4pPr>
              <a:defRPr sz="1600"/>
            </a:lvl4pPr>
            <a:lvl5pPr>
              <a:defRPr sz="1600"/>
            </a:lvl5pPr>
          </a:lstStyle>
          <a:p>
            <a:pPr lvl="0"/>
            <a:r>
              <a:rPr lang="de-DE" dirty="0"/>
              <a:t>Medium durch Klicken hinzufügen  </a:t>
            </a:r>
          </a:p>
        </p:txBody>
      </p:sp>
      <p:sp>
        <p:nvSpPr>
          <p:cNvPr id="19" name="Content Placeholder 3">
            <a:extLst>
              <a:ext uri="{FF2B5EF4-FFF2-40B4-BE49-F238E27FC236}">
                <a16:creationId xmlns:a16="http://schemas.microsoft.com/office/drawing/2014/main" id="{0EAADDF0-090D-2C4F-BE2D-160C2C550298}"/>
              </a:ext>
            </a:extLst>
          </p:cNvPr>
          <p:cNvSpPr>
            <a:spLocks noGrp="1"/>
          </p:cNvSpPr>
          <p:nvPr>
            <p:ph sz="half" idx="13" hasCustomPrompt="1"/>
          </p:nvPr>
        </p:nvSpPr>
        <p:spPr>
          <a:xfrm>
            <a:off x="4539760" y="3044590"/>
            <a:ext cx="3115409" cy="1942138"/>
          </a:xfrm>
          <a:prstGeom prst="rect">
            <a:avLst/>
          </a:prstGeom>
        </p:spPr>
        <p:txBody>
          <a:bodyPr lIns="0" tIns="0" rIns="0" bIns="0" anchor="t" anchorCtr="0"/>
          <a:lstStyle>
            <a:lvl1pPr marL="0" indent="0">
              <a:buFont typeface="Arial" panose="020B0604020202020204" pitchFamily="34" charset="0"/>
              <a:buNone/>
              <a:defRPr sz="1600">
                <a:solidFill>
                  <a:srgbClr val="004D3D"/>
                </a:solidFill>
                <a:latin typeface="+mn-lt"/>
                <a:cs typeface="Calibri Light" panose="020F0302020204030204" pitchFamily="34" charset="0"/>
              </a:defRPr>
            </a:lvl1pPr>
            <a:lvl2pPr>
              <a:defRPr sz="1600"/>
            </a:lvl2pPr>
            <a:lvl3pPr>
              <a:defRPr sz="1600"/>
            </a:lvl3pPr>
            <a:lvl4pPr>
              <a:defRPr sz="1600"/>
            </a:lvl4pPr>
            <a:lvl5pPr>
              <a:defRPr sz="1600"/>
            </a:lvl5pPr>
          </a:lstStyle>
          <a:p>
            <a:pPr lvl="0"/>
            <a:r>
              <a:rPr lang="de-DE" dirty="0"/>
              <a:t>Medium durch Klicken hinzufügen  </a:t>
            </a:r>
          </a:p>
        </p:txBody>
      </p:sp>
      <p:sp>
        <p:nvSpPr>
          <p:cNvPr id="20" name="Title 1">
            <a:extLst>
              <a:ext uri="{FF2B5EF4-FFF2-40B4-BE49-F238E27FC236}">
                <a16:creationId xmlns:a16="http://schemas.microsoft.com/office/drawing/2014/main" id="{3E0EAFBC-DE77-7648-95EC-91DDA529FAD9}"/>
              </a:ext>
            </a:extLst>
          </p:cNvPr>
          <p:cNvSpPr>
            <a:spLocks noGrp="1"/>
          </p:cNvSpPr>
          <p:nvPr>
            <p:ph type="title"/>
          </p:nvPr>
        </p:nvSpPr>
        <p:spPr>
          <a:xfrm>
            <a:off x="999204" y="999068"/>
            <a:ext cx="9741543"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Titelmasterformat durch Klicken bearbeiten</a:t>
            </a:r>
            <a:endParaRPr lang="en-US" dirty="0"/>
          </a:p>
        </p:txBody>
      </p:sp>
      <p:sp>
        <p:nvSpPr>
          <p:cNvPr id="26" name="Text Placeholder 4">
            <a:extLst>
              <a:ext uri="{FF2B5EF4-FFF2-40B4-BE49-F238E27FC236}">
                <a16:creationId xmlns:a16="http://schemas.microsoft.com/office/drawing/2014/main" id="{B4BD319C-69C3-3D46-977C-F80FD35E3C6C}"/>
              </a:ext>
            </a:extLst>
          </p:cNvPr>
          <p:cNvSpPr>
            <a:spLocks noGrp="1"/>
          </p:cNvSpPr>
          <p:nvPr>
            <p:ph type="body" sz="quarter" idx="17" hasCustomPrompt="1"/>
          </p:nvPr>
        </p:nvSpPr>
        <p:spPr>
          <a:xfrm>
            <a:off x="941616" y="2328554"/>
            <a:ext cx="3173184" cy="645284"/>
          </a:xfrm>
          <a:prstGeom prst="rect">
            <a:avLst/>
          </a:prstGeom>
        </p:spPr>
        <p:txBody>
          <a:bodyPr/>
          <a:lstStyle>
            <a:lvl1pPr>
              <a:buNone/>
              <a:defRPr sz="1800" b="0">
                <a:solidFill>
                  <a:srgbClr val="004D3D"/>
                </a:solidFill>
                <a:latin typeface="+mn-lt"/>
                <a:cs typeface="Calibri Light" panose="020F0302020204030204" pitchFamily="34" charset="0"/>
              </a:defRPr>
            </a:lvl1pPr>
          </a:lstStyle>
          <a:p>
            <a:pPr lvl="0"/>
            <a:r>
              <a:rPr lang="de-DE" dirty="0"/>
              <a:t>Inhalte hier einfügen</a:t>
            </a:r>
          </a:p>
        </p:txBody>
      </p:sp>
      <p:sp>
        <p:nvSpPr>
          <p:cNvPr id="27" name="Text Placeholder 4">
            <a:extLst>
              <a:ext uri="{FF2B5EF4-FFF2-40B4-BE49-F238E27FC236}">
                <a16:creationId xmlns:a16="http://schemas.microsoft.com/office/drawing/2014/main" id="{4F6FB95E-AD0D-3843-8241-AB907F5915CC}"/>
              </a:ext>
            </a:extLst>
          </p:cNvPr>
          <p:cNvSpPr>
            <a:spLocks noGrp="1"/>
          </p:cNvSpPr>
          <p:nvPr>
            <p:ph type="body" sz="quarter" idx="18" hasCustomPrompt="1"/>
          </p:nvPr>
        </p:nvSpPr>
        <p:spPr>
          <a:xfrm>
            <a:off x="4466252" y="2328554"/>
            <a:ext cx="3115409" cy="645284"/>
          </a:xfrm>
          <a:prstGeom prst="rect">
            <a:avLst/>
          </a:prstGeom>
        </p:spPr>
        <p:txBody>
          <a:bodyPr/>
          <a:lstStyle>
            <a:lvl1pPr>
              <a:buNone/>
              <a:defRPr sz="1800" b="0">
                <a:solidFill>
                  <a:srgbClr val="004D3D"/>
                </a:solidFill>
                <a:latin typeface="+mn-lt"/>
                <a:cs typeface="Calibri Light" panose="020F0302020204030204" pitchFamily="34" charset="0"/>
              </a:defRPr>
            </a:lvl1pPr>
          </a:lstStyle>
          <a:p>
            <a:pPr lvl="0"/>
            <a:r>
              <a:rPr lang="de-DE" dirty="0"/>
              <a:t>Inhalte hier einfügen</a:t>
            </a:r>
          </a:p>
        </p:txBody>
      </p:sp>
      <p:sp>
        <p:nvSpPr>
          <p:cNvPr id="28" name="Text Placeholder 4">
            <a:extLst>
              <a:ext uri="{FF2B5EF4-FFF2-40B4-BE49-F238E27FC236}">
                <a16:creationId xmlns:a16="http://schemas.microsoft.com/office/drawing/2014/main" id="{CC85BB87-C622-304F-9F58-8716188AA54B}"/>
              </a:ext>
            </a:extLst>
          </p:cNvPr>
          <p:cNvSpPr>
            <a:spLocks noGrp="1"/>
          </p:cNvSpPr>
          <p:nvPr>
            <p:ph type="body" sz="quarter" idx="19" hasCustomPrompt="1"/>
          </p:nvPr>
        </p:nvSpPr>
        <p:spPr>
          <a:xfrm>
            <a:off x="7933114" y="2328554"/>
            <a:ext cx="3115409" cy="645284"/>
          </a:xfrm>
          <a:prstGeom prst="rect">
            <a:avLst/>
          </a:prstGeom>
        </p:spPr>
        <p:txBody>
          <a:bodyPr/>
          <a:lstStyle>
            <a:lvl1pPr>
              <a:buNone/>
              <a:defRPr sz="1800" b="0">
                <a:solidFill>
                  <a:srgbClr val="004D3D"/>
                </a:solidFill>
                <a:latin typeface="+mn-lt"/>
                <a:cs typeface="Calibri Light" panose="020F0302020204030204" pitchFamily="34" charset="0"/>
              </a:defRPr>
            </a:lvl1pPr>
          </a:lstStyle>
          <a:p>
            <a:pPr lvl="0"/>
            <a:r>
              <a:rPr lang="de-DE" dirty="0"/>
              <a:t>Inhalte hier einfügen</a:t>
            </a:r>
          </a:p>
        </p:txBody>
      </p:sp>
      <p:sp>
        <p:nvSpPr>
          <p:cNvPr id="11" name="Rechteck 10"/>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2"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38980645"/>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8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D6FA74B-53F8-584F-85D3-47FB14D40E73}"/>
              </a:ext>
            </a:extLst>
          </p:cNvPr>
          <p:cNvSpPr>
            <a:spLocks noGrp="1"/>
          </p:cNvSpPr>
          <p:nvPr>
            <p:ph type="title"/>
          </p:nvPr>
        </p:nvSpPr>
        <p:spPr>
          <a:xfrm>
            <a:off x="1028699" y="999068"/>
            <a:ext cx="9557439"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Titelmasterformat durch Klicken bearbeiten</a:t>
            </a:r>
            <a:endParaRPr lang="en-US" dirty="0"/>
          </a:p>
        </p:txBody>
      </p:sp>
      <p:sp>
        <p:nvSpPr>
          <p:cNvPr id="3" name="Text Placeholder 2">
            <a:extLst>
              <a:ext uri="{FF2B5EF4-FFF2-40B4-BE49-F238E27FC236}">
                <a16:creationId xmlns:a16="http://schemas.microsoft.com/office/drawing/2014/main" id="{BC8921E4-02B0-3748-9844-933F710058FA}"/>
              </a:ext>
            </a:extLst>
          </p:cNvPr>
          <p:cNvSpPr>
            <a:spLocks noGrp="1"/>
          </p:cNvSpPr>
          <p:nvPr>
            <p:ph type="body" sz="quarter" idx="10" hasCustomPrompt="1"/>
          </p:nvPr>
        </p:nvSpPr>
        <p:spPr>
          <a:xfrm>
            <a:off x="1034487" y="2269840"/>
            <a:ext cx="4876800" cy="3825952"/>
          </a:xfrm>
          <a:prstGeom prst="rect">
            <a:avLst/>
          </a:prstGeom>
        </p:spPr>
        <p:txBody>
          <a:bodyPr/>
          <a:lstStyle>
            <a:lvl1pPr>
              <a:buNone/>
              <a:defRPr sz="1800" baseline="0">
                <a:solidFill>
                  <a:srgbClr val="004D3D"/>
                </a:solidFill>
                <a:latin typeface="+mn-lt"/>
                <a:cs typeface="Calibri Light" panose="020F0302020204030204" pitchFamily="34" charset="0"/>
              </a:defRPr>
            </a:lvl1pPr>
          </a:lstStyle>
          <a:p>
            <a:pPr lvl="0"/>
            <a:r>
              <a:rPr lang="de-DE" dirty="0"/>
              <a:t>Inhalten hinzufügen</a:t>
            </a:r>
          </a:p>
        </p:txBody>
      </p:sp>
      <p:sp>
        <p:nvSpPr>
          <p:cNvPr id="16" name="Text Placeholder 2">
            <a:extLst>
              <a:ext uri="{FF2B5EF4-FFF2-40B4-BE49-F238E27FC236}">
                <a16:creationId xmlns:a16="http://schemas.microsoft.com/office/drawing/2014/main" id="{43048678-0BD6-C448-8690-BD61FC60950D}"/>
              </a:ext>
            </a:extLst>
          </p:cNvPr>
          <p:cNvSpPr>
            <a:spLocks noGrp="1"/>
          </p:cNvSpPr>
          <p:nvPr>
            <p:ph type="body" sz="quarter" idx="11" hasCustomPrompt="1"/>
          </p:nvPr>
        </p:nvSpPr>
        <p:spPr>
          <a:xfrm>
            <a:off x="6248400" y="2286000"/>
            <a:ext cx="4876800" cy="2746375"/>
          </a:xfrm>
          <a:prstGeom prst="rect">
            <a:avLst/>
          </a:prstGeom>
        </p:spPr>
        <p:txBody>
          <a:bodyPr/>
          <a:lstStyle>
            <a:lvl1pPr>
              <a:buNone/>
              <a:defRPr sz="1800">
                <a:solidFill>
                  <a:srgbClr val="004D3D"/>
                </a:solidFill>
                <a:latin typeface="+mn-lt"/>
                <a:cs typeface="Calibri Light" panose="020F0302020204030204" pitchFamily="34" charset="0"/>
              </a:defRPr>
            </a:lvl1pPr>
          </a:lstStyle>
          <a:p>
            <a:pPr lvl="0"/>
            <a:r>
              <a:rPr lang="de-DE" dirty="0"/>
              <a:t>Inhalte hinzufügen</a:t>
            </a:r>
          </a:p>
        </p:txBody>
      </p:sp>
      <p:sp>
        <p:nvSpPr>
          <p:cNvPr id="7" name="Rechteck 6"/>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8"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33889743"/>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hasCustomPrompt="1"/>
          </p:nvPr>
        </p:nvSpPr>
        <p:spPr>
          <a:xfrm>
            <a:off x="6257106" y="999068"/>
            <a:ext cx="5482312"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 durch Klicken bearbeiten</a:t>
            </a:r>
            <a:endParaRPr lang="en-US" dirty="0"/>
          </a:p>
        </p:txBody>
      </p: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914400" y="1011607"/>
            <a:ext cx="4837176" cy="4837176"/>
          </a:xfrm>
          <a:prstGeom prst="rect">
            <a:avLst/>
          </a:prstGeom>
          <a:solidFill>
            <a:srgbClr val="004D3D"/>
          </a:solidFill>
        </p:spPr>
        <p:txBody>
          <a:bodyPr/>
          <a:lstStyle>
            <a:lvl1pPr marL="0" indent="0">
              <a:buNone/>
              <a:defRPr sz="1800">
                <a:solidFill>
                  <a:srgbClr val="004D3D"/>
                </a:solidFill>
                <a:latin typeface="Calibri Light" panose="020F0302020204030204" pitchFamily="34" charset="0"/>
                <a:cs typeface="Calibri Light" panose="020F0302020204030204" pitchFamily="34" charset="0"/>
              </a:defRPr>
            </a:lvl1pPr>
          </a:lstStyle>
          <a:p>
            <a:r>
              <a:rPr lang="de-DE" dirty="0"/>
              <a:t>Bild durch Klicken auf Symbol hinzufügen</a:t>
            </a:r>
            <a:endParaRPr lang="en-US" dirty="0"/>
          </a:p>
        </p:txBody>
      </p:sp>
      <p:sp>
        <p:nvSpPr>
          <p:cNvPr id="7" name="Rechteck 6"/>
          <p:cNvSpPr/>
          <p:nvPr userDrawn="1"/>
        </p:nvSpPr>
        <p:spPr>
          <a:xfrm>
            <a:off x="6316409"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8"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pPr/>
              <a:t>‹Nr.›</a:t>
            </a:fld>
            <a:endParaRPr lang="en-US" sz="1000" dirty="0"/>
          </a:p>
        </p:txBody>
      </p:sp>
      <p:sp>
        <p:nvSpPr>
          <p:cNvPr id="9" name="Text Placeholder 2">
            <a:extLst>
              <a:ext uri="{FF2B5EF4-FFF2-40B4-BE49-F238E27FC236}">
                <a16:creationId xmlns:a16="http://schemas.microsoft.com/office/drawing/2014/main" id="{43048678-0BD6-C448-8690-BD61FC60950D}"/>
              </a:ext>
            </a:extLst>
          </p:cNvPr>
          <p:cNvSpPr>
            <a:spLocks noGrp="1"/>
          </p:cNvSpPr>
          <p:nvPr>
            <p:ph type="body" sz="quarter" idx="11" hasCustomPrompt="1"/>
          </p:nvPr>
        </p:nvSpPr>
        <p:spPr>
          <a:xfrm>
            <a:off x="6191250" y="2286000"/>
            <a:ext cx="4876800" cy="2746375"/>
          </a:xfrm>
          <a:prstGeom prst="rect">
            <a:avLst/>
          </a:prstGeom>
        </p:spPr>
        <p:txBody>
          <a:bodyPr/>
          <a:lstStyle>
            <a:lvl1pPr>
              <a:buNone/>
              <a:defRPr sz="1800">
                <a:solidFill>
                  <a:srgbClr val="004D3D"/>
                </a:solidFill>
                <a:latin typeface="+mn-lt"/>
                <a:cs typeface="Calibri Light" panose="020F0302020204030204" pitchFamily="34" charset="0"/>
              </a:defRPr>
            </a:lvl1pPr>
          </a:lstStyle>
          <a:p>
            <a:pPr lvl="0"/>
            <a:r>
              <a:rPr lang="de-DE" dirty="0"/>
              <a:t>Text hinzufügen</a:t>
            </a:r>
          </a:p>
        </p:txBody>
      </p:sp>
    </p:spTree>
    <p:extLst>
      <p:ext uri="{BB962C8B-B14F-4D97-AF65-F5344CB8AC3E}">
        <p14:creationId xmlns:p14="http://schemas.microsoft.com/office/powerpoint/2010/main" val="121854158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meline">
    <p:bg>
      <p:bgRef idx="1001">
        <a:schemeClr val="bg2"/>
      </p:bgRef>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hasCustomPrompt="1"/>
          </p:nvPr>
        </p:nvSpPr>
        <p:spPr>
          <a:xfrm>
            <a:off x="1028699" y="999068"/>
            <a:ext cx="10216105" cy="645284"/>
          </a:xfrm>
          <a:prstGeom prst="rect">
            <a:avLst/>
          </a:prstGeom>
        </p:spPr>
        <p:txBody>
          <a:bodyPr lIns="0" tIns="0" rIns="0" bIns="0" anchor="b"/>
          <a:lstStyle>
            <a:lvl1pPr>
              <a:defRPr sz="3800" b="0">
                <a:solidFill>
                  <a:schemeClr val="tx1"/>
                </a:solidFill>
                <a:latin typeface="+mj-lt"/>
                <a:cs typeface="Calibri" panose="020F0502020204030204" pitchFamily="34" charset="0"/>
              </a:defRPr>
            </a:lvl1pPr>
          </a:lstStyle>
          <a:p>
            <a:r>
              <a:rPr lang="de-DE" dirty="0"/>
              <a:t>Schlussfolie</a:t>
            </a:r>
            <a:endParaRPr lang="en-US" dirty="0"/>
          </a:p>
        </p:txBody>
      </p:sp>
      <p:sp>
        <p:nvSpPr>
          <p:cNvPr id="17" name="Textfeld 16"/>
          <p:cNvSpPr txBox="1"/>
          <p:nvPr userDrawn="1"/>
        </p:nvSpPr>
        <p:spPr>
          <a:xfrm>
            <a:off x="947063" y="6435673"/>
            <a:ext cx="5465460" cy="246221"/>
          </a:xfrm>
          <a:prstGeom prst="rect">
            <a:avLst/>
          </a:prstGeom>
          <a:noFill/>
        </p:spPr>
        <p:txBody>
          <a:bodyPr wrap="square" rtlCol="0">
            <a:spAutoFit/>
          </a:bodyPr>
          <a:lstStyle/>
          <a:p>
            <a:r>
              <a:rPr lang="de-DE" sz="1000" b="0" dirty="0">
                <a:solidFill>
                  <a:schemeClr val="tx1"/>
                </a:solidFill>
                <a:latin typeface="+mj-lt"/>
              </a:rPr>
              <a:t>Hochschule für nachhaltige Entwicklung Eberswalde (HNEE) </a:t>
            </a:r>
          </a:p>
        </p:txBody>
      </p:sp>
      <p:cxnSp>
        <p:nvCxnSpPr>
          <p:cNvPr id="18" name="Gerade Verbindung 17"/>
          <p:cNvCxnSpPr/>
          <p:nvPr userDrawn="1"/>
        </p:nvCxnSpPr>
        <p:spPr>
          <a:xfrm>
            <a:off x="1037344" y="6693468"/>
            <a:ext cx="3629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hteck 20"/>
          <p:cNvSpPr/>
          <p:nvPr userDrawn="1"/>
        </p:nvSpPr>
        <p:spPr>
          <a:xfrm>
            <a:off x="1067960" y="1821827"/>
            <a:ext cx="725939"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6"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3567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mtClean="0"/>
              <a:pPr/>
              <a:t>‹Nr.›</a:t>
            </a:fld>
            <a:endParaRPr lang="en-US" dirty="0"/>
          </a:p>
        </p:txBody>
      </p:sp>
      <p:sp>
        <p:nvSpPr>
          <p:cNvPr id="19" name="Rechteck 18"/>
          <p:cNvSpPr/>
          <p:nvPr userDrawn="1"/>
        </p:nvSpPr>
        <p:spPr>
          <a:xfrm>
            <a:off x="0" y="0"/>
            <a:ext cx="82523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9316" y="6486484"/>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solidFill>
                  <a:srgbClr val="004D3D"/>
                </a:solidFill>
                <a:latin typeface="Calibri Light" panose="020F0302020204030204" pitchFamily="34" charset="0"/>
                <a:cs typeface="Calibri Light" panose="020F0302020204030204" pitchFamily="34" charset="0"/>
              </a:rPr>
              <a:pPr/>
              <a:t>‹Nr.›</a:t>
            </a:fld>
            <a:endParaRPr lang="en-US" sz="1000" dirty="0">
              <a:solidFill>
                <a:srgbClr val="004D3D"/>
              </a:solidFill>
              <a:latin typeface="Calibri Light" panose="020F0302020204030204" pitchFamily="34" charset="0"/>
              <a:cs typeface="Calibri Light" panose="020F0302020204030204" pitchFamily="34" charset="0"/>
            </a:endParaRPr>
          </a:p>
        </p:txBody>
      </p:sp>
      <p:pic>
        <p:nvPicPr>
          <p:cNvPr id="2" name="Grafik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8961" y="186863"/>
            <a:ext cx="482976" cy="468000"/>
          </a:xfrm>
          <a:prstGeom prst="rect">
            <a:avLst/>
          </a:prstGeom>
        </p:spPr>
      </p:pic>
      <p:sp>
        <p:nvSpPr>
          <p:cNvPr id="20" name="Text Placeholder 2">
            <a:extLst>
              <a:ext uri="{FF2B5EF4-FFF2-40B4-BE49-F238E27FC236}">
                <a16:creationId xmlns:a16="http://schemas.microsoft.com/office/drawing/2014/main" id="{8BFC26CF-26CC-354C-BB60-AD3E01D575ED}"/>
              </a:ext>
            </a:extLst>
          </p:cNvPr>
          <p:cNvSpPr>
            <a:spLocks noGrp="1"/>
          </p:cNvSpPr>
          <p:nvPr>
            <p:ph type="body" sz="quarter" idx="10" hasCustomPrompt="1"/>
          </p:nvPr>
        </p:nvSpPr>
        <p:spPr>
          <a:xfrm>
            <a:off x="1023475" y="2265100"/>
            <a:ext cx="8285625" cy="2904530"/>
          </a:xfrm>
          <a:prstGeom prst="rect">
            <a:avLst/>
          </a:prstGeom>
        </p:spPr>
        <p:txBody>
          <a:bodyPr lIns="0" tIns="0" rIns="0" bIns="0"/>
          <a:lstStyle>
            <a:lvl1pPr marL="0" indent="0">
              <a:lnSpc>
                <a:spcPct val="100000"/>
              </a:lnSpc>
              <a:buNone/>
              <a:defRPr sz="2800" b="0" baseline="0">
                <a:solidFill>
                  <a:schemeClr val="tx1"/>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Nach Möglichkeit bitte kein „Danke für Ihre Aufmerksamkeit!“. Verwenden Sie stattdessen ein inspirierendes Zitat, Foto, eine konkrete Fragestellung, eine Aufforderung oder einen zum Thema passenden interessanten Fakt. </a:t>
            </a:r>
          </a:p>
        </p:txBody>
      </p:sp>
    </p:spTree>
    <p:extLst>
      <p:ext uri="{BB962C8B-B14F-4D97-AF65-F5344CB8AC3E}">
        <p14:creationId xmlns:p14="http://schemas.microsoft.com/office/powerpoint/2010/main" val="13630814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1001" y="188914"/>
            <a:ext cx="8572500" cy="936625"/>
          </a:xfrm>
        </p:spPr>
        <p:txBody>
          <a:bodyPr/>
          <a:lstStyle/>
          <a:p>
            <a:r>
              <a:rPr lang="de-DE"/>
              <a:t>Titelmasterformat durch Klicken bearbeiten</a:t>
            </a:r>
          </a:p>
        </p:txBody>
      </p:sp>
      <p:sp>
        <p:nvSpPr>
          <p:cNvPr id="3" name="Textplatzhalter 2"/>
          <p:cNvSpPr>
            <a:spLocks noGrp="1"/>
          </p:cNvSpPr>
          <p:nvPr>
            <p:ph type="body" sz="half" idx="1"/>
          </p:nvPr>
        </p:nvSpPr>
        <p:spPr>
          <a:xfrm>
            <a:off x="381000" y="1557338"/>
            <a:ext cx="5613400" cy="45386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557338"/>
            <a:ext cx="5613400" cy="45386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1488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Leere Seite mit Standardhintergr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25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49712" y="1178914"/>
            <a:ext cx="10515600" cy="694931"/>
          </a:xfrm>
        </p:spPr>
        <p:txBody>
          <a:bodyPr/>
          <a:lstStyle>
            <a:lvl1pPr>
              <a:defRPr/>
            </a:lvl1pPr>
          </a:lstStyle>
          <a:p>
            <a:r>
              <a:rPr lang="de-DE" dirty="0"/>
              <a:t>Titelmasterformat durch Klicken bearbeiten</a:t>
            </a:r>
            <a:br>
              <a:rPr lang="de-DE" dirty="0"/>
            </a:br>
            <a:endParaRPr lang="de-DE" dirty="0"/>
          </a:p>
        </p:txBody>
      </p:sp>
      <p:sp>
        <p:nvSpPr>
          <p:cNvPr id="7" name="Textplatzhalter 6"/>
          <p:cNvSpPr>
            <a:spLocks noGrp="1"/>
          </p:cNvSpPr>
          <p:nvPr>
            <p:ph type="body" sz="quarter" idx="13"/>
          </p:nvPr>
        </p:nvSpPr>
        <p:spPr>
          <a:xfrm>
            <a:off x="838200" y="1989138"/>
            <a:ext cx="10515600" cy="4032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14"/>
          <p:cNvSpPr>
            <a:spLocks noGrp="1"/>
          </p:cNvSpPr>
          <p:nvPr>
            <p:ph type="sldNum" sz="quarter" idx="16"/>
          </p:nvPr>
        </p:nvSpPr>
        <p:spPr>
          <a:xfrm>
            <a:off x="10559573" y="6425447"/>
            <a:ext cx="1038168" cy="342705"/>
          </a:xfrm>
        </p:spPr>
        <p:txBody>
          <a:bodyPr/>
          <a:lstStyle/>
          <a:p>
            <a:r>
              <a:rPr lang="de-DE" dirty="0"/>
              <a:t>Seite </a:t>
            </a:r>
            <a:fld id="{959D87B1-1F1C-4319-8EA1-6710C33C6049}" type="slidenum">
              <a:rPr lang="de-DE" smtClean="0"/>
              <a:pPr/>
              <a:t>‹Nr.›</a:t>
            </a:fld>
            <a:endParaRPr lang="de-DE" dirty="0"/>
          </a:p>
        </p:txBody>
      </p:sp>
    </p:spTree>
    <p:extLst>
      <p:ext uri="{BB962C8B-B14F-4D97-AF65-F5344CB8AC3E}">
        <p14:creationId xmlns:p14="http://schemas.microsoft.com/office/powerpoint/2010/main" val="1790687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381001" y="188914"/>
            <a:ext cx="8572500" cy="936625"/>
          </a:xfrm>
        </p:spPr>
        <p:txBody>
          <a:bodyPr/>
          <a:lstStyle/>
          <a:p>
            <a:r>
              <a:rPr lang="de-DE"/>
              <a:t>Titelmasterformat durch Klicken bearbeiten</a:t>
            </a:r>
          </a:p>
        </p:txBody>
      </p:sp>
      <p:sp>
        <p:nvSpPr>
          <p:cNvPr id="3" name="Inhaltsplatzhalter 2"/>
          <p:cNvSpPr>
            <a:spLocks noGrp="1"/>
          </p:cNvSpPr>
          <p:nvPr>
            <p:ph sz="half" idx="1"/>
          </p:nvPr>
        </p:nvSpPr>
        <p:spPr>
          <a:xfrm>
            <a:off x="381000" y="1557338"/>
            <a:ext cx="5613400" cy="45386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197600" y="1557338"/>
            <a:ext cx="5613400" cy="45386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4930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hasCustomPrompt="1"/>
          </p:nvPr>
        </p:nvSpPr>
        <p:spPr>
          <a:xfrm>
            <a:off x="1028700" y="2286000"/>
            <a:ext cx="7810499" cy="2904530"/>
          </a:xfrm>
          <a:prstGeom prst="rect">
            <a:avLst/>
          </a:prstGeom>
        </p:spPr>
        <p:txBody>
          <a:bodyPr lIns="0" tIns="0" rIns="0" bIns="0"/>
          <a:lstStyle>
            <a:lvl1pPr marL="0" indent="0">
              <a:lnSpc>
                <a:spcPct val="100000"/>
              </a:lnSpc>
              <a:buNone/>
              <a:defRPr sz="2800">
                <a:solidFill>
                  <a:srgbClr val="004D3D"/>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Inhalte bitte hier einfügen</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hasCustomPrompt="1"/>
          </p:nvPr>
        </p:nvSpPr>
        <p:spPr>
          <a:xfrm>
            <a:off x="1023815" y="999068"/>
            <a:ext cx="7810500"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Titeltext steht hier</a:t>
            </a:r>
            <a:endParaRPr lang="en-US" dirty="0"/>
          </a:p>
        </p:txBody>
      </p:sp>
      <p:sp>
        <p:nvSpPr>
          <p:cNvPr id="8" name="Rechteck 7"/>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9"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pPr/>
              <a:t>‹Nr.›</a:t>
            </a:fld>
            <a:endParaRPr lang="en-US" sz="1000" dirty="0"/>
          </a:p>
        </p:txBody>
      </p:sp>
    </p:spTree>
    <p:extLst>
      <p:ext uri="{BB962C8B-B14F-4D97-AF65-F5344CB8AC3E}">
        <p14:creationId xmlns:p14="http://schemas.microsoft.com/office/powerpoint/2010/main" val="48826243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1671758"/>
            <a:ext cx="12192000" cy="2765354"/>
          </a:xfrm>
          <a:prstGeom prst="rect">
            <a:avLst/>
          </a:prstGeom>
          <a:solidFill>
            <a:srgbClr val="2F5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p:cNvSpPr>
            <a:spLocks noGrp="1"/>
          </p:cNvSpPr>
          <p:nvPr>
            <p:ph type="ctrTitle" hasCustomPrompt="1"/>
          </p:nvPr>
        </p:nvSpPr>
        <p:spPr>
          <a:xfrm>
            <a:off x="772392" y="1595000"/>
            <a:ext cx="11233248" cy="779073"/>
          </a:xfrm>
        </p:spPr>
        <p:txBody>
          <a:bodyPr anchor="b">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de-DE" dirty="0"/>
              <a:t>Format durch Klicken bearbeiten</a:t>
            </a:r>
          </a:p>
        </p:txBody>
      </p:sp>
      <p:sp>
        <p:nvSpPr>
          <p:cNvPr id="12" name="Textfeld 11"/>
          <p:cNvSpPr txBox="1"/>
          <p:nvPr userDrawn="1"/>
        </p:nvSpPr>
        <p:spPr>
          <a:xfrm>
            <a:off x="737853" y="1169817"/>
            <a:ext cx="11332388" cy="430887"/>
          </a:xfrm>
          <a:prstGeom prst="rect">
            <a:avLst/>
          </a:prstGeom>
          <a:noFill/>
        </p:spPr>
        <p:txBody>
          <a:bodyPr wrap="square" rtlCol="0">
            <a:spAutoFit/>
          </a:bodyPr>
          <a:lstStyle/>
          <a:p>
            <a:pPr algn="l">
              <a:spcAft>
                <a:spcPts val="600"/>
              </a:spcAft>
            </a:pPr>
            <a:r>
              <a:rPr lang="de-DE" sz="2200" i="0" dirty="0">
                <a:solidFill>
                  <a:srgbClr val="2F5942"/>
                </a:solidFill>
                <a:latin typeface="Arial" panose="020B0604020202020204" pitchFamily="34" charset="0"/>
                <a:cs typeface="Arial" panose="020B0604020202020204" pitchFamily="34" charset="0"/>
              </a:rPr>
              <a:t>Mit der Natur für den Menschen – seit mehr als 185 Jahren.</a:t>
            </a:r>
          </a:p>
        </p:txBody>
      </p:sp>
      <p:sp>
        <p:nvSpPr>
          <p:cNvPr id="3" name="Untertitel 2"/>
          <p:cNvSpPr>
            <a:spLocks noGrp="1"/>
          </p:cNvSpPr>
          <p:nvPr>
            <p:ph type="subTitle" idx="1" hasCustomPrompt="1"/>
          </p:nvPr>
        </p:nvSpPr>
        <p:spPr>
          <a:xfrm>
            <a:off x="773816" y="2486064"/>
            <a:ext cx="11310808" cy="477088"/>
          </a:xfrm>
        </p:spPr>
        <p:txBody>
          <a:bodyPr>
            <a:no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 des Untertitels durch Klicken bearbeiten</a:t>
            </a:r>
          </a:p>
        </p:txBody>
      </p:sp>
      <p:sp>
        <p:nvSpPr>
          <p:cNvPr id="9" name="Fußzeilenplatzhalter 4"/>
          <p:cNvSpPr txBox="1">
            <a:spLocks/>
          </p:cNvSpPr>
          <p:nvPr userDrawn="1"/>
        </p:nvSpPr>
        <p:spPr>
          <a:xfrm>
            <a:off x="10139841" y="6403451"/>
            <a:ext cx="1930400" cy="365125"/>
          </a:xfrm>
          <a:prstGeom prst="rect">
            <a:avLst/>
          </a:prstGeom>
        </p:spPr>
        <p:txBody>
          <a:bodyPr vert="horz" lIns="91440" tIns="45720" rIns="91440" bIns="45720" rtlCol="0" anchor="ctr"/>
          <a:lstStyle>
            <a:defPPr>
              <a:defRPr lang="de-DE"/>
            </a:defPPr>
            <a:lvl1pPr marL="0" algn="r" defTabSz="914400" rtl="0" eaLnBrk="1" latinLnBrk="0" hangingPunct="1">
              <a:defRPr sz="1000" b="1" kern="1200">
                <a:solidFill>
                  <a:srgbClr val="81B5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b="0" dirty="0">
                <a:solidFill>
                  <a:srgbClr val="2F5942"/>
                </a:solidFill>
              </a:rPr>
              <a:t>www.hnee.de</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853" y="209030"/>
            <a:ext cx="2690987" cy="792088"/>
          </a:xfrm>
          <a:prstGeom prst="rect">
            <a:avLst/>
          </a:prstGeom>
        </p:spPr>
      </p:pic>
      <p:sp>
        <p:nvSpPr>
          <p:cNvPr id="13" name="Rechteck 12"/>
          <p:cNvSpPr/>
          <p:nvPr userDrawn="1"/>
        </p:nvSpPr>
        <p:spPr>
          <a:xfrm>
            <a:off x="986096" y="4267492"/>
            <a:ext cx="288000" cy="216000"/>
          </a:xfrm>
          <a:prstGeom prst="rect">
            <a:avLst/>
          </a:prstGeom>
          <a:solidFill>
            <a:srgbClr val="E8E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p:cNvSpPr/>
          <p:nvPr userDrawn="1"/>
        </p:nvSpPr>
        <p:spPr>
          <a:xfrm>
            <a:off x="564667" y="4267492"/>
            <a:ext cx="288000" cy="216000"/>
          </a:xfrm>
          <a:prstGeom prst="rect">
            <a:avLst/>
          </a:prstGeom>
          <a:solidFill>
            <a:srgbClr val="CF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Rechteck 14"/>
          <p:cNvSpPr/>
          <p:nvPr userDrawn="1"/>
        </p:nvSpPr>
        <p:spPr>
          <a:xfrm>
            <a:off x="1406176" y="4267492"/>
            <a:ext cx="288000" cy="216000"/>
          </a:xfrm>
          <a:prstGeom prst="rect">
            <a:avLst/>
          </a:prstGeom>
          <a:solidFill>
            <a:srgbClr val="DEA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6" name="Rechteck 15"/>
          <p:cNvSpPr/>
          <p:nvPr userDrawn="1"/>
        </p:nvSpPr>
        <p:spPr>
          <a:xfrm>
            <a:off x="143339" y="4267492"/>
            <a:ext cx="288000" cy="216000"/>
          </a:xfrm>
          <a:prstGeom prst="rect">
            <a:avLst/>
          </a:prstGeom>
          <a:solidFill>
            <a:srgbClr val="74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972752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49712" y="1178914"/>
            <a:ext cx="10515600" cy="694931"/>
          </a:xfrm>
        </p:spPr>
        <p:txBody>
          <a:bodyPr/>
          <a:lstStyle>
            <a:lvl1pPr>
              <a:defRPr/>
            </a:lvl1pPr>
          </a:lstStyle>
          <a:p>
            <a:r>
              <a:rPr lang="de-DE" dirty="0"/>
              <a:t>Titelmasterformat durch Klicken bearbeiten</a:t>
            </a:r>
            <a:br>
              <a:rPr lang="de-DE" dirty="0"/>
            </a:br>
            <a:endParaRPr lang="de-DE" dirty="0"/>
          </a:p>
        </p:txBody>
      </p:sp>
      <p:sp>
        <p:nvSpPr>
          <p:cNvPr id="7" name="Textplatzhalter 6"/>
          <p:cNvSpPr>
            <a:spLocks noGrp="1"/>
          </p:cNvSpPr>
          <p:nvPr>
            <p:ph type="body" sz="quarter" idx="13"/>
          </p:nvPr>
        </p:nvSpPr>
        <p:spPr>
          <a:xfrm>
            <a:off x="838200" y="1989138"/>
            <a:ext cx="10515600" cy="4032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14"/>
          <p:cNvSpPr>
            <a:spLocks noGrp="1"/>
          </p:cNvSpPr>
          <p:nvPr>
            <p:ph type="sldNum" sz="quarter" idx="16"/>
          </p:nvPr>
        </p:nvSpPr>
        <p:spPr>
          <a:xfrm>
            <a:off x="10559573" y="6425447"/>
            <a:ext cx="1038168" cy="342705"/>
          </a:xfrm>
        </p:spPr>
        <p:txBody>
          <a:bodyPr/>
          <a:lstStyle/>
          <a:p>
            <a:r>
              <a:rPr lang="de-DE" dirty="0"/>
              <a:t>Seite </a:t>
            </a:r>
            <a:fld id="{959D87B1-1F1C-4319-8EA1-6710C33C6049}" type="slidenum">
              <a:rPr lang="de-DE" smtClean="0"/>
              <a:pPr/>
              <a:t>‹Nr.›</a:t>
            </a:fld>
            <a:endParaRPr lang="de-DE" dirty="0"/>
          </a:p>
        </p:txBody>
      </p:sp>
    </p:spTree>
    <p:extLst>
      <p:ext uri="{BB962C8B-B14F-4D97-AF65-F5344CB8AC3E}">
        <p14:creationId xmlns:p14="http://schemas.microsoft.com/office/powerpoint/2010/main" val="4247063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EFC77-E052-B540-B636-04B2DA97A3B2}"/>
              </a:ext>
            </a:extLst>
          </p:cNvPr>
          <p:cNvSpPr>
            <a:spLocks noGrp="1"/>
          </p:cNvSpPr>
          <p:nvPr>
            <p:ph type="title" hasCustomPrompt="1"/>
          </p:nvPr>
        </p:nvSpPr>
        <p:spPr>
          <a:xfrm>
            <a:off x="749712" y="1194154"/>
            <a:ext cx="10515600" cy="694931"/>
          </a:xfrm>
        </p:spPr>
        <p:txBody>
          <a:bodyPr/>
          <a:lstStyle>
            <a:lvl1pPr>
              <a:defRPr/>
            </a:lvl1pPr>
          </a:lstStyle>
          <a:p>
            <a:r>
              <a:rPr lang="de-DE" dirty="0"/>
              <a:t>Mastertitelformat bearbeiten</a:t>
            </a:r>
            <a:br>
              <a:rPr lang="de-DE" dirty="0"/>
            </a:br>
            <a:endParaRPr lang="de-DE" dirty="0"/>
          </a:p>
        </p:txBody>
      </p:sp>
      <p:sp>
        <p:nvSpPr>
          <p:cNvPr id="6" name="Inhaltsplatzhalter 5">
            <a:extLst>
              <a:ext uri="{FF2B5EF4-FFF2-40B4-BE49-F238E27FC236}">
                <a16:creationId xmlns:a16="http://schemas.microsoft.com/office/drawing/2014/main" id="{FC1EC566-AD4D-6247-9D68-FABB3EB97A16}"/>
              </a:ext>
            </a:extLst>
          </p:cNvPr>
          <p:cNvSpPr>
            <a:spLocks noGrp="1"/>
          </p:cNvSpPr>
          <p:nvPr>
            <p:ph sz="quarter" idx="12"/>
          </p:nvPr>
        </p:nvSpPr>
        <p:spPr>
          <a:xfrm>
            <a:off x="774279" y="1997225"/>
            <a:ext cx="3360869" cy="4321175"/>
          </a:xfrm>
        </p:spPr>
        <p:txBody>
          <a:bodyPr/>
          <a:lstStyle/>
          <a:p>
            <a:r>
              <a:rPr lang="de-DE" dirty="0"/>
              <a:t>Mastertextformat bearbeiten
Zweite Ebene
Dritte Ebene
Vierte Ebene
Fünfte Ebene</a:t>
            </a:r>
          </a:p>
        </p:txBody>
      </p:sp>
      <p:sp>
        <p:nvSpPr>
          <p:cNvPr id="8" name="Inhaltsplatzhalter 5">
            <a:extLst>
              <a:ext uri="{FF2B5EF4-FFF2-40B4-BE49-F238E27FC236}">
                <a16:creationId xmlns:a16="http://schemas.microsoft.com/office/drawing/2014/main" id="{044B841A-854B-5E4B-8C41-1F15FEBF7975}"/>
              </a:ext>
            </a:extLst>
          </p:cNvPr>
          <p:cNvSpPr>
            <a:spLocks noGrp="1"/>
          </p:cNvSpPr>
          <p:nvPr>
            <p:ph sz="quarter" idx="13"/>
          </p:nvPr>
        </p:nvSpPr>
        <p:spPr>
          <a:xfrm>
            <a:off x="4319855" y="1997223"/>
            <a:ext cx="3360869" cy="4321175"/>
          </a:xfrm>
        </p:spPr>
        <p:txBody>
          <a:bodyPr/>
          <a:lstStyle/>
          <a:p>
            <a:r>
              <a:rPr lang="de-DE" dirty="0"/>
              <a:t>Mastertextformat bearbeiten
Zweite Ebene
Dritte Ebene
Vierte Ebene
Fünfte Ebene</a:t>
            </a:r>
          </a:p>
        </p:txBody>
      </p:sp>
      <p:sp>
        <p:nvSpPr>
          <p:cNvPr id="9" name="Inhaltsplatzhalter 5">
            <a:extLst>
              <a:ext uri="{FF2B5EF4-FFF2-40B4-BE49-F238E27FC236}">
                <a16:creationId xmlns:a16="http://schemas.microsoft.com/office/drawing/2014/main" id="{5A44774F-66E8-684E-9462-353802326247}"/>
              </a:ext>
            </a:extLst>
          </p:cNvPr>
          <p:cNvSpPr>
            <a:spLocks noGrp="1"/>
          </p:cNvSpPr>
          <p:nvPr>
            <p:ph sz="quarter" idx="14"/>
          </p:nvPr>
        </p:nvSpPr>
        <p:spPr>
          <a:xfrm>
            <a:off x="7863803" y="1997839"/>
            <a:ext cx="3360869" cy="4321175"/>
          </a:xfrm>
        </p:spPr>
        <p:txBody>
          <a:bodyPr/>
          <a:lstStyle/>
          <a:p>
            <a:r>
              <a:rPr lang="de-DE" dirty="0"/>
              <a:t>Mastertextformat bearbeiten
Zweite Ebene
Dritte Ebene
Vierte Ebene
Fünfte Ebene</a:t>
            </a:r>
          </a:p>
        </p:txBody>
      </p:sp>
      <p:sp>
        <p:nvSpPr>
          <p:cNvPr id="10" name="Foliennummernplatzhalter 14"/>
          <p:cNvSpPr>
            <a:spLocks noGrp="1"/>
          </p:cNvSpPr>
          <p:nvPr>
            <p:ph type="sldNum" sz="quarter" idx="16"/>
          </p:nvPr>
        </p:nvSpPr>
        <p:spPr>
          <a:xfrm>
            <a:off x="10559573" y="6425447"/>
            <a:ext cx="1038168" cy="342705"/>
          </a:xfrm>
        </p:spPr>
        <p:txBody>
          <a:bodyPr/>
          <a:lstStyle/>
          <a:p>
            <a:r>
              <a:rPr lang="de-DE" dirty="0"/>
              <a:t>Seite </a:t>
            </a:r>
            <a:fld id="{959D87B1-1F1C-4319-8EA1-6710C33C6049}" type="slidenum">
              <a:rPr lang="de-DE" smtClean="0"/>
              <a:pPr/>
              <a:t>‹Nr.›</a:t>
            </a:fld>
            <a:endParaRPr lang="de-DE" dirty="0"/>
          </a:p>
        </p:txBody>
      </p:sp>
    </p:spTree>
    <p:extLst>
      <p:ext uri="{BB962C8B-B14F-4D97-AF65-F5344CB8AC3E}">
        <p14:creationId xmlns:p14="http://schemas.microsoft.com/office/powerpoint/2010/main" val="23992682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385">
          <p15:clr>
            <a:srgbClr val="FBAE40"/>
          </p15:clr>
        </p15:guide>
        <p15:guide id="4" pos="55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107D6-9ED2-9F45-A053-8C83315B8E73}"/>
              </a:ext>
            </a:extLst>
          </p:cNvPr>
          <p:cNvSpPr>
            <a:spLocks noGrp="1"/>
          </p:cNvSpPr>
          <p:nvPr>
            <p:ph type="title" hasCustomPrompt="1"/>
          </p:nvPr>
        </p:nvSpPr>
        <p:spPr>
          <a:xfrm>
            <a:off x="749712" y="1186534"/>
            <a:ext cx="10515600" cy="694931"/>
          </a:xfrm>
        </p:spPr>
        <p:txBody>
          <a:bodyPr/>
          <a:lstStyle>
            <a:lvl1pPr>
              <a:defRPr/>
            </a:lvl1pPr>
          </a:lstStyle>
          <a:p>
            <a:r>
              <a:rPr lang="de-DE" dirty="0"/>
              <a:t>Mastertitelformat bearbeiten</a:t>
            </a:r>
            <a:br>
              <a:rPr lang="de-DE" dirty="0"/>
            </a:br>
            <a:endParaRPr lang="de-DE" dirty="0"/>
          </a:p>
        </p:txBody>
      </p:sp>
      <p:sp>
        <p:nvSpPr>
          <p:cNvPr id="17" name="Bildplatzhalter 16">
            <a:extLst>
              <a:ext uri="{FF2B5EF4-FFF2-40B4-BE49-F238E27FC236}">
                <a16:creationId xmlns:a16="http://schemas.microsoft.com/office/drawing/2014/main" id="{A3738CA8-AFFF-7E47-8190-21CC37D62D92}"/>
              </a:ext>
            </a:extLst>
          </p:cNvPr>
          <p:cNvSpPr>
            <a:spLocks noGrp="1" noChangeAspect="1"/>
          </p:cNvSpPr>
          <p:nvPr>
            <p:ph type="pic" sz="quarter" idx="12"/>
          </p:nvPr>
        </p:nvSpPr>
        <p:spPr>
          <a:xfrm>
            <a:off x="7182597" y="1995764"/>
            <a:ext cx="4505008" cy="2084394"/>
          </a:xfrm>
          <a:ln w="38100">
            <a:solidFill>
              <a:schemeClr val="bg1"/>
            </a:solidFill>
          </a:ln>
        </p:spPr>
        <p:txBody>
          <a:bodyPr/>
          <a:lstStyle/>
          <a:p>
            <a:endParaRPr lang="de-DE"/>
          </a:p>
        </p:txBody>
      </p:sp>
      <p:sp>
        <p:nvSpPr>
          <p:cNvPr id="18" name="Bildplatzhalter 16">
            <a:extLst>
              <a:ext uri="{FF2B5EF4-FFF2-40B4-BE49-F238E27FC236}">
                <a16:creationId xmlns:a16="http://schemas.microsoft.com/office/drawing/2014/main" id="{0BA9D722-97F8-2444-A22C-710E1036E345}"/>
              </a:ext>
            </a:extLst>
          </p:cNvPr>
          <p:cNvSpPr>
            <a:spLocks noGrp="1" noChangeAspect="1"/>
          </p:cNvSpPr>
          <p:nvPr>
            <p:ph type="pic" sz="quarter" idx="13"/>
          </p:nvPr>
        </p:nvSpPr>
        <p:spPr>
          <a:xfrm>
            <a:off x="7182597" y="4351575"/>
            <a:ext cx="4505008" cy="2084394"/>
          </a:xfrm>
          <a:ln w="28575">
            <a:solidFill>
              <a:schemeClr val="bg1"/>
            </a:solidFill>
          </a:ln>
        </p:spPr>
        <p:txBody>
          <a:bodyPr/>
          <a:lstStyle/>
          <a:p>
            <a:endParaRPr lang="de-DE"/>
          </a:p>
        </p:txBody>
      </p:sp>
      <p:sp>
        <p:nvSpPr>
          <p:cNvPr id="20" name="Inhaltsplatzhalter 19">
            <a:extLst>
              <a:ext uri="{FF2B5EF4-FFF2-40B4-BE49-F238E27FC236}">
                <a16:creationId xmlns:a16="http://schemas.microsoft.com/office/drawing/2014/main" id="{E9F1D32E-24FD-4943-BC82-9824C443FDE2}"/>
              </a:ext>
            </a:extLst>
          </p:cNvPr>
          <p:cNvSpPr>
            <a:spLocks noGrp="1"/>
          </p:cNvSpPr>
          <p:nvPr>
            <p:ph sz="quarter" idx="14" hasCustomPrompt="1"/>
          </p:nvPr>
        </p:nvSpPr>
        <p:spPr>
          <a:xfrm>
            <a:off x="750149" y="1996440"/>
            <a:ext cx="6040636" cy="4370412"/>
          </a:xfrm>
        </p:spPr>
        <p:txBody>
          <a:bodyPr>
            <a:normAutofit/>
          </a:bodyPr>
          <a:lstStyle>
            <a:lvl1pPr>
              <a:defRPr sz="2000"/>
            </a:lvl1pPr>
            <a:lvl2pPr>
              <a:defRPr/>
            </a:lvl2pPr>
            <a:lvl3pPr>
              <a:defRPr/>
            </a:lvl3pPr>
            <a:lvl4pPr>
              <a:defRPr/>
            </a:lvl4pPr>
            <a:lvl5pPr>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14"/>
          <p:cNvSpPr>
            <a:spLocks noGrp="1"/>
          </p:cNvSpPr>
          <p:nvPr>
            <p:ph type="sldNum" sz="quarter" idx="16"/>
          </p:nvPr>
        </p:nvSpPr>
        <p:spPr>
          <a:xfrm>
            <a:off x="10559573" y="6425447"/>
            <a:ext cx="1038168" cy="342705"/>
          </a:xfrm>
        </p:spPr>
        <p:txBody>
          <a:bodyPr/>
          <a:lstStyle/>
          <a:p>
            <a:r>
              <a:rPr lang="de-DE" dirty="0"/>
              <a:t>Seite </a:t>
            </a:r>
            <a:fld id="{959D87B1-1F1C-4319-8EA1-6710C33C6049}" type="slidenum">
              <a:rPr lang="de-DE" smtClean="0"/>
              <a:pPr/>
              <a:t>‹Nr.›</a:t>
            </a:fld>
            <a:endParaRPr lang="de-DE" dirty="0"/>
          </a:p>
        </p:txBody>
      </p:sp>
    </p:spTree>
    <p:extLst>
      <p:ext uri="{BB962C8B-B14F-4D97-AF65-F5344CB8AC3E}">
        <p14:creationId xmlns:p14="http://schemas.microsoft.com/office/powerpoint/2010/main" val="3731699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78B0-814D-BD47-BA3E-7D75BFA8CB96}"/>
              </a:ext>
            </a:extLst>
          </p:cNvPr>
          <p:cNvSpPr>
            <a:spLocks noGrp="1"/>
          </p:cNvSpPr>
          <p:nvPr>
            <p:ph type="title" hasCustomPrompt="1"/>
          </p:nvPr>
        </p:nvSpPr>
        <p:spPr>
          <a:xfrm>
            <a:off x="729392" y="1186534"/>
            <a:ext cx="10515600" cy="694931"/>
          </a:xfrm>
        </p:spPr>
        <p:txBody>
          <a:bodyPr/>
          <a:lstStyle>
            <a:lvl1pPr>
              <a:defRPr/>
            </a:lvl1pPr>
          </a:lstStyle>
          <a:p>
            <a:r>
              <a:rPr lang="de-DE" dirty="0"/>
              <a:t>Mastertitelformat bearbeiten</a:t>
            </a:r>
            <a:br>
              <a:rPr lang="de-DE" dirty="0"/>
            </a:br>
            <a:endParaRPr lang="de-DE" dirty="0"/>
          </a:p>
        </p:txBody>
      </p:sp>
      <p:sp>
        <p:nvSpPr>
          <p:cNvPr id="10" name="Inhaltsplatzhalter 9">
            <a:extLst>
              <a:ext uri="{FF2B5EF4-FFF2-40B4-BE49-F238E27FC236}">
                <a16:creationId xmlns:a16="http://schemas.microsoft.com/office/drawing/2014/main" id="{6C716368-D9FB-0D4B-B437-05D8DD9156ED}"/>
              </a:ext>
            </a:extLst>
          </p:cNvPr>
          <p:cNvSpPr>
            <a:spLocks noGrp="1"/>
          </p:cNvSpPr>
          <p:nvPr>
            <p:ph sz="quarter" idx="15"/>
          </p:nvPr>
        </p:nvSpPr>
        <p:spPr>
          <a:xfrm>
            <a:off x="768257" y="4256021"/>
            <a:ext cx="3147444" cy="2124000"/>
          </a:xfrm>
        </p:spPr>
        <p:txBody>
          <a:bodyPr/>
          <a:lstStyle>
            <a:lvl1pPr>
              <a:defRPr sz="1800"/>
            </a:lvl1pPr>
          </a:lstStyle>
          <a:p>
            <a:r>
              <a:rPr lang="de-DE" dirty="0"/>
              <a:t>Mastertextformat bearbeiten
Zweite Ebene
Dritte Ebene
Vierte Ebene
Fünfte Ebene</a:t>
            </a:r>
          </a:p>
        </p:txBody>
      </p:sp>
      <p:sp>
        <p:nvSpPr>
          <p:cNvPr id="11" name="Inhaltsplatzhalter 9">
            <a:extLst>
              <a:ext uri="{FF2B5EF4-FFF2-40B4-BE49-F238E27FC236}">
                <a16:creationId xmlns:a16="http://schemas.microsoft.com/office/drawing/2014/main" id="{A0F46296-2764-3B4B-BCF6-3A8715335E47}"/>
              </a:ext>
            </a:extLst>
          </p:cNvPr>
          <p:cNvSpPr>
            <a:spLocks noGrp="1"/>
          </p:cNvSpPr>
          <p:nvPr>
            <p:ph sz="quarter" idx="16"/>
          </p:nvPr>
        </p:nvSpPr>
        <p:spPr>
          <a:xfrm>
            <a:off x="7433030" y="2026244"/>
            <a:ext cx="3271481" cy="2124000"/>
          </a:xfrm>
        </p:spPr>
        <p:txBody>
          <a:bodyPr/>
          <a:lstStyle>
            <a:lvl1pPr>
              <a:defRPr sz="1800"/>
            </a:lvl1pPr>
          </a:lstStyle>
          <a:p>
            <a:r>
              <a:rPr lang="de-DE" dirty="0"/>
              <a:t>Mastertextformat bearbeiten
Zweite Ebene
Dritte Ebene
Vierte Ebene
Fünfte Ebene</a:t>
            </a:r>
          </a:p>
        </p:txBody>
      </p:sp>
      <p:sp>
        <p:nvSpPr>
          <p:cNvPr id="12" name="Inhaltsplatzhalter 9">
            <a:extLst>
              <a:ext uri="{FF2B5EF4-FFF2-40B4-BE49-F238E27FC236}">
                <a16:creationId xmlns:a16="http://schemas.microsoft.com/office/drawing/2014/main" id="{627A6E79-8ACB-7A45-A79B-50F4C67831AD}"/>
              </a:ext>
            </a:extLst>
          </p:cNvPr>
          <p:cNvSpPr>
            <a:spLocks noGrp="1"/>
          </p:cNvSpPr>
          <p:nvPr>
            <p:ph sz="quarter" idx="17" hasCustomPrompt="1"/>
          </p:nvPr>
        </p:nvSpPr>
        <p:spPr>
          <a:xfrm>
            <a:off x="7433030" y="4275357"/>
            <a:ext cx="3271481" cy="2124000"/>
          </a:xfrm>
        </p:spPr>
        <p:txBody>
          <a:bodyPr>
            <a:normAutofit/>
          </a:bodyPr>
          <a:lstStyle>
            <a:lvl1pPr>
              <a:defRPr sz="1800"/>
            </a:lvl1pPr>
          </a:lstStyle>
          <a:p>
            <a:r>
              <a:rPr lang="de-DE" dirty="0"/>
              <a:t>Mastertextformat bearbeiten
Zweite Ebene
Dritte Ebene
Vierte Ebene
Fünfte Ebene</a:t>
            </a:r>
          </a:p>
        </p:txBody>
      </p:sp>
      <p:sp>
        <p:nvSpPr>
          <p:cNvPr id="17" name="Inhaltsplatzhalter 9">
            <a:extLst>
              <a:ext uri="{FF2B5EF4-FFF2-40B4-BE49-F238E27FC236}">
                <a16:creationId xmlns:a16="http://schemas.microsoft.com/office/drawing/2014/main" id="{95F2F95E-68F3-4141-8799-E2CE0DB86AB1}"/>
              </a:ext>
            </a:extLst>
          </p:cNvPr>
          <p:cNvSpPr>
            <a:spLocks noGrp="1"/>
          </p:cNvSpPr>
          <p:nvPr>
            <p:ph sz="quarter" idx="20"/>
          </p:nvPr>
        </p:nvSpPr>
        <p:spPr>
          <a:xfrm>
            <a:off x="4105723" y="2026244"/>
            <a:ext cx="3142405" cy="2124000"/>
          </a:xfrm>
        </p:spPr>
        <p:txBody>
          <a:bodyPr/>
          <a:lstStyle>
            <a:lvl1pPr>
              <a:defRPr sz="1800"/>
            </a:lvl1pPr>
          </a:lstStyle>
          <a:p>
            <a:r>
              <a:rPr lang="de-DE" dirty="0"/>
              <a:t>Mastertextformat bearbeiten
Zweite Ebene
Dritte Ebene
Vierte Ebene
Fünfte Ebene</a:t>
            </a:r>
          </a:p>
        </p:txBody>
      </p:sp>
      <p:sp>
        <p:nvSpPr>
          <p:cNvPr id="18" name="Inhaltsplatzhalter 9">
            <a:extLst>
              <a:ext uri="{FF2B5EF4-FFF2-40B4-BE49-F238E27FC236}">
                <a16:creationId xmlns:a16="http://schemas.microsoft.com/office/drawing/2014/main" id="{9D36F895-9CA0-9742-89D7-21AA9DF776B7}"/>
              </a:ext>
            </a:extLst>
          </p:cNvPr>
          <p:cNvSpPr>
            <a:spLocks noGrp="1"/>
          </p:cNvSpPr>
          <p:nvPr>
            <p:ph sz="quarter" idx="21"/>
          </p:nvPr>
        </p:nvSpPr>
        <p:spPr>
          <a:xfrm>
            <a:off x="4105723" y="4256021"/>
            <a:ext cx="3142405" cy="2124000"/>
          </a:xfrm>
        </p:spPr>
        <p:txBody>
          <a:bodyPr/>
          <a:lstStyle>
            <a:lvl1pPr>
              <a:defRPr sz="1800"/>
            </a:lvl1pPr>
          </a:lstStyle>
          <a:p>
            <a:r>
              <a:rPr lang="de-DE" dirty="0"/>
              <a:t>Mastertextformat bearbeiten
Zweite Ebene
Dritte Ebene
Vierte Ebene
Fünfte Ebene</a:t>
            </a:r>
          </a:p>
        </p:txBody>
      </p:sp>
      <p:sp>
        <p:nvSpPr>
          <p:cNvPr id="19" name="Inhaltsplatzhalter 9">
            <a:extLst>
              <a:ext uri="{FF2B5EF4-FFF2-40B4-BE49-F238E27FC236}">
                <a16:creationId xmlns:a16="http://schemas.microsoft.com/office/drawing/2014/main" id="{54E6EA98-1043-3642-A6D5-B7311D347DB7}"/>
              </a:ext>
            </a:extLst>
          </p:cNvPr>
          <p:cNvSpPr>
            <a:spLocks noGrp="1"/>
          </p:cNvSpPr>
          <p:nvPr>
            <p:ph sz="quarter" idx="22"/>
          </p:nvPr>
        </p:nvSpPr>
        <p:spPr>
          <a:xfrm>
            <a:off x="768257" y="2026244"/>
            <a:ext cx="3147444" cy="2124000"/>
          </a:xfrm>
        </p:spPr>
        <p:txBody>
          <a:bodyPr/>
          <a:lstStyle>
            <a:lvl1pPr>
              <a:defRPr sz="1800"/>
            </a:lvl1pPr>
          </a:lstStyle>
          <a:p>
            <a:r>
              <a:rPr lang="de-DE" dirty="0"/>
              <a:t>Mastertextformat bearbeiten
Zweite Ebene
Dritte Ebene
Vierte Ebene
Fünfte Ebene</a:t>
            </a:r>
          </a:p>
        </p:txBody>
      </p:sp>
      <p:sp>
        <p:nvSpPr>
          <p:cNvPr id="15" name="Foliennummernplatzhalter 14"/>
          <p:cNvSpPr>
            <a:spLocks noGrp="1"/>
          </p:cNvSpPr>
          <p:nvPr>
            <p:ph type="sldNum" sz="quarter" idx="23"/>
          </p:nvPr>
        </p:nvSpPr>
        <p:spPr>
          <a:xfrm>
            <a:off x="10559573" y="6425447"/>
            <a:ext cx="1038168" cy="342705"/>
          </a:xfrm>
        </p:spPr>
        <p:txBody>
          <a:bodyPr/>
          <a:lstStyle/>
          <a:p>
            <a:r>
              <a:rPr lang="de-DE" dirty="0"/>
              <a:t>Seite </a:t>
            </a:r>
            <a:fld id="{959D87B1-1F1C-4319-8EA1-6710C33C6049}" type="slidenum">
              <a:rPr lang="de-DE" smtClean="0"/>
              <a:pPr/>
              <a:t>‹Nr.›</a:t>
            </a:fld>
            <a:endParaRPr lang="de-DE" dirty="0"/>
          </a:p>
        </p:txBody>
      </p:sp>
    </p:spTree>
    <p:extLst>
      <p:ext uri="{BB962C8B-B14F-4D97-AF65-F5344CB8AC3E}">
        <p14:creationId xmlns:p14="http://schemas.microsoft.com/office/powerpoint/2010/main" val="53146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D3EFC-E695-A94C-BD41-AAFE4D7BFF91}"/>
              </a:ext>
            </a:extLst>
          </p:cNvPr>
          <p:cNvSpPr>
            <a:spLocks noGrp="1"/>
          </p:cNvSpPr>
          <p:nvPr>
            <p:ph type="title" hasCustomPrompt="1"/>
          </p:nvPr>
        </p:nvSpPr>
        <p:spPr>
          <a:xfrm>
            <a:off x="749712" y="1186534"/>
            <a:ext cx="10515600" cy="694931"/>
          </a:xfrm>
        </p:spPr>
        <p:txBody>
          <a:bodyPr/>
          <a:lstStyle>
            <a:lvl1pPr>
              <a:defRPr/>
            </a:lvl1pPr>
          </a:lstStyle>
          <a:p>
            <a:r>
              <a:rPr lang="de-DE" dirty="0"/>
              <a:t>Mastertitelformat bearbeiten</a:t>
            </a:r>
            <a:br>
              <a:rPr lang="de-DE" dirty="0"/>
            </a:br>
            <a:endParaRPr lang="de-DE" dirty="0"/>
          </a:p>
        </p:txBody>
      </p:sp>
      <p:sp>
        <p:nvSpPr>
          <p:cNvPr id="6" name="Inhaltsplatzhalter 5">
            <a:extLst>
              <a:ext uri="{FF2B5EF4-FFF2-40B4-BE49-F238E27FC236}">
                <a16:creationId xmlns:a16="http://schemas.microsoft.com/office/drawing/2014/main" id="{86AC04D8-4D30-1440-B3FD-3DAF7035EAE4}"/>
              </a:ext>
            </a:extLst>
          </p:cNvPr>
          <p:cNvSpPr>
            <a:spLocks noGrp="1"/>
          </p:cNvSpPr>
          <p:nvPr>
            <p:ph sz="quarter" idx="12"/>
          </p:nvPr>
        </p:nvSpPr>
        <p:spPr>
          <a:xfrm>
            <a:off x="754156" y="2111058"/>
            <a:ext cx="4963584" cy="3168650"/>
          </a:xfrm>
        </p:spPr>
        <p:txBody>
          <a:bodyPr/>
          <a:lstStyle/>
          <a:p>
            <a:r>
              <a:rPr lang="de-DE"/>
              <a:t>Mastertextformat bearbeiten
Zweite Ebene
Dritte Ebene
Vierte Ebene
Fünfte Ebene</a:t>
            </a:r>
          </a:p>
        </p:txBody>
      </p:sp>
      <p:sp>
        <p:nvSpPr>
          <p:cNvPr id="7" name="Inhaltsplatzhalter 5">
            <a:extLst>
              <a:ext uri="{FF2B5EF4-FFF2-40B4-BE49-F238E27FC236}">
                <a16:creationId xmlns:a16="http://schemas.microsoft.com/office/drawing/2014/main" id="{49A31BEF-AE5B-DA43-886D-4A1AE6E4D1A7}"/>
              </a:ext>
            </a:extLst>
          </p:cNvPr>
          <p:cNvSpPr>
            <a:spLocks noGrp="1"/>
          </p:cNvSpPr>
          <p:nvPr>
            <p:ph sz="quarter" idx="13"/>
          </p:nvPr>
        </p:nvSpPr>
        <p:spPr>
          <a:xfrm>
            <a:off x="6738788" y="2924175"/>
            <a:ext cx="4963584" cy="3168650"/>
          </a:xfrm>
        </p:spPr>
        <p:txBody>
          <a:bodyPr/>
          <a:lstStyle/>
          <a:p>
            <a:r>
              <a:rPr lang="de-DE" dirty="0"/>
              <a:t>Mastertextformat bearbeiten
Zweite Ebene
Dritte Ebene
Vierte Ebene
Fünfte Ebene</a:t>
            </a:r>
          </a:p>
        </p:txBody>
      </p:sp>
      <p:sp>
        <p:nvSpPr>
          <p:cNvPr id="9" name="Foliennummernplatzhalter 14"/>
          <p:cNvSpPr>
            <a:spLocks noGrp="1"/>
          </p:cNvSpPr>
          <p:nvPr>
            <p:ph type="sldNum" sz="quarter" idx="16"/>
          </p:nvPr>
        </p:nvSpPr>
        <p:spPr>
          <a:xfrm>
            <a:off x="10559573" y="6425447"/>
            <a:ext cx="1038168" cy="342705"/>
          </a:xfrm>
        </p:spPr>
        <p:txBody>
          <a:bodyPr/>
          <a:lstStyle/>
          <a:p>
            <a:r>
              <a:rPr lang="de-DE" dirty="0"/>
              <a:t>Seite </a:t>
            </a:r>
            <a:fld id="{959D87B1-1F1C-4319-8EA1-6710C33C6049}" type="slidenum">
              <a:rPr lang="de-DE" smtClean="0"/>
              <a:pPr/>
              <a:t>‹Nr.›</a:t>
            </a:fld>
            <a:endParaRPr lang="de-DE" dirty="0"/>
          </a:p>
        </p:txBody>
      </p:sp>
    </p:spTree>
    <p:extLst>
      <p:ext uri="{BB962C8B-B14F-4D97-AF65-F5344CB8AC3E}">
        <p14:creationId xmlns:p14="http://schemas.microsoft.com/office/powerpoint/2010/main" val="211198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Leere Seite mit Standardhintergr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948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381001" y="188914"/>
            <a:ext cx="8572500" cy="936625"/>
          </a:xfrm>
        </p:spPr>
        <p:txBody>
          <a:bodyPr/>
          <a:lstStyle/>
          <a:p>
            <a:r>
              <a:rPr lang="de-DE"/>
              <a:t>Titelmasterformat durch Klicken bearbeiten</a:t>
            </a:r>
          </a:p>
        </p:txBody>
      </p:sp>
      <p:sp>
        <p:nvSpPr>
          <p:cNvPr id="3" name="Inhaltsplatzhalter 2"/>
          <p:cNvSpPr>
            <a:spLocks noGrp="1"/>
          </p:cNvSpPr>
          <p:nvPr>
            <p:ph sz="half" idx="1"/>
          </p:nvPr>
        </p:nvSpPr>
        <p:spPr>
          <a:xfrm>
            <a:off x="381000" y="1557338"/>
            <a:ext cx="5613400" cy="45386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197600" y="1557338"/>
            <a:ext cx="5613400" cy="45386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8765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hasCustomPrompt="1"/>
          </p:nvPr>
        </p:nvSpPr>
        <p:spPr>
          <a:xfrm>
            <a:off x="1028700" y="2286000"/>
            <a:ext cx="7810499" cy="2904530"/>
          </a:xfrm>
          <a:prstGeom prst="rect">
            <a:avLst/>
          </a:prstGeom>
        </p:spPr>
        <p:txBody>
          <a:bodyPr lIns="0" tIns="0" rIns="0" bIns="0"/>
          <a:lstStyle>
            <a:lvl1pPr marL="0" indent="0">
              <a:lnSpc>
                <a:spcPct val="100000"/>
              </a:lnSpc>
              <a:buNone/>
              <a:defRPr sz="2800">
                <a:solidFill>
                  <a:srgbClr val="004D3D"/>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Inhalte bitte hier einfügen</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hasCustomPrompt="1"/>
          </p:nvPr>
        </p:nvSpPr>
        <p:spPr>
          <a:xfrm>
            <a:off x="1022689" y="999068"/>
            <a:ext cx="7810500"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Titeltext steht hier</a:t>
            </a:r>
            <a:endParaRPr lang="en-US" dirty="0"/>
          </a:p>
        </p:txBody>
      </p:sp>
      <p:sp>
        <p:nvSpPr>
          <p:cNvPr id="12" name="Rechteck 11"/>
          <p:cNvSpPr/>
          <p:nvPr userDrawn="1"/>
        </p:nvSpPr>
        <p:spPr>
          <a:xfrm>
            <a:off x="1067960" y="1821827"/>
            <a:ext cx="725939" cy="6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1"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11631227"/>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hasCustomPrompt="1"/>
          </p:nvPr>
        </p:nvSpPr>
        <p:spPr>
          <a:xfrm>
            <a:off x="1028699" y="999068"/>
            <a:ext cx="6280713"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 durch Klicken bearbeiten</a:t>
            </a:r>
            <a:endParaRPr lang="en-US" dirty="0"/>
          </a:p>
        </p:txBody>
      </p:sp>
      <p:sp>
        <p:nvSpPr>
          <p:cNvPr id="11" name="Rechteck 10"/>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2"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
        <p:nvSpPr>
          <p:cNvPr id="13" name="Bildplatzhalter 19">
            <a:extLst>
              <a:ext uri="{FF2B5EF4-FFF2-40B4-BE49-F238E27FC236}">
                <a16:creationId xmlns:a16="http://schemas.microsoft.com/office/drawing/2014/main" id="{DD856098-3659-4A6F-B23D-17F2B2D4A169}"/>
              </a:ext>
            </a:extLst>
          </p:cNvPr>
          <p:cNvSpPr>
            <a:spLocks noGrp="1"/>
          </p:cNvSpPr>
          <p:nvPr>
            <p:ph type="pic" sz="quarter" idx="10"/>
          </p:nvPr>
        </p:nvSpPr>
        <p:spPr>
          <a:xfrm>
            <a:off x="7419469" y="1910351"/>
            <a:ext cx="4320000" cy="4320000"/>
          </a:xfrm>
          <a:prstGeom prst="ellipse">
            <a:avLst/>
          </a:prstGeom>
          <a:solidFill>
            <a:schemeClr val="bg1"/>
          </a:solidFill>
          <a:ln>
            <a:noFill/>
          </a:ln>
        </p:spPr>
        <p:txBody>
          <a:bodyPr wrap="square">
            <a:noAutofit/>
          </a:bodyPr>
          <a:lstStyle>
            <a:lvl1pPr>
              <a:defRPr sz="300">
                <a:solidFill>
                  <a:schemeClr val="bg1"/>
                </a:solidFill>
              </a:defRPr>
            </a:lvl1pPr>
          </a:lstStyle>
          <a:p>
            <a:r>
              <a:rPr lang="de-DE" dirty="0"/>
              <a:t>Bild durch Klicken auf Symbol hinzufügen</a:t>
            </a:r>
          </a:p>
        </p:txBody>
      </p:sp>
      <p:sp>
        <p:nvSpPr>
          <p:cNvPr id="8" name="Text Placeholder 2">
            <a:extLst>
              <a:ext uri="{FF2B5EF4-FFF2-40B4-BE49-F238E27FC236}">
                <a16:creationId xmlns:a16="http://schemas.microsoft.com/office/drawing/2014/main" id="{8BFC26CF-26CC-354C-BB60-AD3E01D575ED}"/>
              </a:ext>
            </a:extLst>
          </p:cNvPr>
          <p:cNvSpPr>
            <a:spLocks noGrp="1"/>
          </p:cNvSpPr>
          <p:nvPr>
            <p:ph type="body" sz="quarter" idx="11" hasCustomPrompt="1"/>
          </p:nvPr>
        </p:nvSpPr>
        <p:spPr>
          <a:xfrm>
            <a:off x="1028701" y="2285999"/>
            <a:ext cx="6280712" cy="3828473"/>
          </a:xfrm>
          <a:prstGeom prst="rect">
            <a:avLst/>
          </a:prstGeom>
        </p:spPr>
        <p:txBody>
          <a:bodyPr lIns="0" tIns="0" rIns="0" bIns="0"/>
          <a:lstStyle>
            <a:lvl1pPr marL="0" indent="0">
              <a:lnSpc>
                <a:spcPct val="100000"/>
              </a:lnSpc>
              <a:buNone/>
              <a:defRPr sz="2800">
                <a:solidFill>
                  <a:srgbClr val="004D3D"/>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Inhalte bitte hier einfügen</a:t>
            </a:r>
          </a:p>
        </p:txBody>
      </p:sp>
    </p:spTree>
    <p:extLst>
      <p:ext uri="{BB962C8B-B14F-4D97-AF65-F5344CB8AC3E}">
        <p14:creationId xmlns:p14="http://schemas.microsoft.com/office/powerpoint/2010/main" val="2426016581"/>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9E731-6B9B-024E-9360-F9F34CC6638B}"/>
              </a:ext>
            </a:extLst>
          </p:cNvPr>
          <p:cNvSpPr>
            <a:spLocks noGrp="1"/>
          </p:cNvSpPr>
          <p:nvPr>
            <p:ph type="body" sz="quarter" idx="10"/>
          </p:nvPr>
        </p:nvSpPr>
        <p:spPr>
          <a:xfrm>
            <a:off x="10287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30" name="Text Placeholder 4">
            <a:extLst>
              <a:ext uri="{FF2B5EF4-FFF2-40B4-BE49-F238E27FC236}">
                <a16:creationId xmlns:a16="http://schemas.microsoft.com/office/drawing/2014/main" id="{FD3D9C96-2F42-E545-BD97-AC8568E2F49D}"/>
              </a:ext>
            </a:extLst>
          </p:cNvPr>
          <p:cNvSpPr>
            <a:spLocks noGrp="1"/>
          </p:cNvSpPr>
          <p:nvPr>
            <p:ph type="body" sz="quarter" idx="11"/>
          </p:nvPr>
        </p:nvSpPr>
        <p:spPr>
          <a:xfrm>
            <a:off x="10287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5" name="Title 1">
            <a:extLst>
              <a:ext uri="{FF2B5EF4-FFF2-40B4-BE49-F238E27FC236}">
                <a16:creationId xmlns:a16="http://schemas.microsoft.com/office/drawing/2014/main" id="{3B64062A-6292-0441-95CB-9A91F49DBAA7}"/>
              </a:ext>
            </a:extLst>
          </p:cNvPr>
          <p:cNvSpPr>
            <a:spLocks noGrp="1"/>
          </p:cNvSpPr>
          <p:nvPr>
            <p:ph type="title" hasCustomPrompt="1"/>
          </p:nvPr>
        </p:nvSpPr>
        <p:spPr>
          <a:xfrm>
            <a:off x="1000107" y="999068"/>
            <a:ext cx="10096500"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 durch Klicken bearbeiten</a:t>
            </a:r>
            <a:endParaRPr lang="en-US" dirty="0"/>
          </a:p>
        </p:txBody>
      </p:sp>
      <p:sp>
        <p:nvSpPr>
          <p:cNvPr id="23" name="Text Placeholder 4">
            <a:extLst>
              <a:ext uri="{FF2B5EF4-FFF2-40B4-BE49-F238E27FC236}">
                <a16:creationId xmlns:a16="http://schemas.microsoft.com/office/drawing/2014/main" id="{15B9E731-6B9B-024E-9360-F9F34CC6638B}"/>
              </a:ext>
            </a:extLst>
          </p:cNvPr>
          <p:cNvSpPr>
            <a:spLocks noGrp="1"/>
          </p:cNvSpPr>
          <p:nvPr>
            <p:ph type="body" sz="quarter" idx="23"/>
          </p:nvPr>
        </p:nvSpPr>
        <p:spPr>
          <a:xfrm>
            <a:off x="37846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4" name="Text Placeholder 4">
            <a:extLst>
              <a:ext uri="{FF2B5EF4-FFF2-40B4-BE49-F238E27FC236}">
                <a16:creationId xmlns:a16="http://schemas.microsoft.com/office/drawing/2014/main" id="{FD3D9C96-2F42-E545-BD97-AC8568E2F49D}"/>
              </a:ext>
            </a:extLst>
          </p:cNvPr>
          <p:cNvSpPr>
            <a:spLocks noGrp="1"/>
          </p:cNvSpPr>
          <p:nvPr>
            <p:ph type="body" sz="quarter" idx="24"/>
          </p:nvPr>
        </p:nvSpPr>
        <p:spPr>
          <a:xfrm>
            <a:off x="37846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6" name="Text Placeholder 4">
            <a:extLst>
              <a:ext uri="{FF2B5EF4-FFF2-40B4-BE49-F238E27FC236}">
                <a16:creationId xmlns:a16="http://schemas.microsoft.com/office/drawing/2014/main" id="{15B9E731-6B9B-024E-9360-F9F34CC6638B}"/>
              </a:ext>
            </a:extLst>
          </p:cNvPr>
          <p:cNvSpPr>
            <a:spLocks noGrp="1"/>
          </p:cNvSpPr>
          <p:nvPr>
            <p:ph type="body" sz="quarter" idx="25"/>
          </p:nvPr>
        </p:nvSpPr>
        <p:spPr>
          <a:xfrm>
            <a:off x="65405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7" name="Text Placeholder 4">
            <a:extLst>
              <a:ext uri="{FF2B5EF4-FFF2-40B4-BE49-F238E27FC236}">
                <a16:creationId xmlns:a16="http://schemas.microsoft.com/office/drawing/2014/main" id="{FD3D9C96-2F42-E545-BD97-AC8568E2F49D}"/>
              </a:ext>
            </a:extLst>
          </p:cNvPr>
          <p:cNvSpPr>
            <a:spLocks noGrp="1"/>
          </p:cNvSpPr>
          <p:nvPr>
            <p:ph type="body" sz="quarter" idx="26"/>
          </p:nvPr>
        </p:nvSpPr>
        <p:spPr>
          <a:xfrm>
            <a:off x="65405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8" name="Text Placeholder 4">
            <a:extLst>
              <a:ext uri="{FF2B5EF4-FFF2-40B4-BE49-F238E27FC236}">
                <a16:creationId xmlns:a16="http://schemas.microsoft.com/office/drawing/2014/main" id="{15B9E731-6B9B-024E-9360-F9F34CC6638B}"/>
              </a:ext>
            </a:extLst>
          </p:cNvPr>
          <p:cNvSpPr>
            <a:spLocks noGrp="1"/>
          </p:cNvSpPr>
          <p:nvPr>
            <p:ph type="body" sz="quarter" idx="27"/>
          </p:nvPr>
        </p:nvSpPr>
        <p:spPr>
          <a:xfrm>
            <a:off x="9294953"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41" name="Text Placeholder 4">
            <a:extLst>
              <a:ext uri="{FF2B5EF4-FFF2-40B4-BE49-F238E27FC236}">
                <a16:creationId xmlns:a16="http://schemas.microsoft.com/office/drawing/2014/main" id="{FD3D9C96-2F42-E545-BD97-AC8568E2F49D}"/>
              </a:ext>
            </a:extLst>
          </p:cNvPr>
          <p:cNvSpPr>
            <a:spLocks noGrp="1"/>
          </p:cNvSpPr>
          <p:nvPr>
            <p:ph type="body" sz="quarter" idx="28"/>
          </p:nvPr>
        </p:nvSpPr>
        <p:spPr>
          <a:xfrm>
            <a:off x="9294953"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0" name="Rechteck 19"/>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21"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
        <p:nvSpPr>
          <p:cNvPr id="17" name="Bildplatzhalter 19">
            <a:extLst>
              <a:ext uri="{FF2B5EF4-FFF2-40B4-BE49-F238E27FC236}">
                <a16:creationId xmlns:a16="http://schemas.microsoft.com/office/drawing/2014/main" id="{DD856098-3659-4A6F-B23D-17F2B2D4A169}"/>
              </a:ext>
            </a:extLst>
          </p:cNvPr>
          <p:cNvSpPr>
            <a:spLocks noGrp="1"/>
          </p:cNvSpPr>
          <p:nvPr>
            <p:ph type="pic" sz="quarter" idx="15"/>
          </p:nvPr>
        </p:nvSpPr>
        <p:spPr>
          <a:xfrm>
            <a:off x="1028700" y="2256517"/>
            <a:ext cx="1800000" cy="180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
        <p:nvSpPr>
          <p:cNvPr id="18" name="Bildplatzhalter 19">
            <a:extLst>
              <a:ext uri="{FF2B5EF4-FFF2-40B4-BE49-F238E27FC236}">
                <a16:creationId xmlns:a16="http://schemas.microsoft.com/office/drawing/2014/main" id="{DD856098-3659-4A6F-B23D-17F2B2D4A169}"/>
              </a:ext>
            </a:extLst>
          </p:cNvPr>
          <p:cNvSpPr>
            <a:spLocks noGrp="1"/>
          </p:cNvSpPr>
          <p:nvPr>
            <p:ph type="pic" sz="quarter" idx="29"/>
          </p:nvPr>
        </p:nvSpPr>
        <p:spPr>
          <a:xfrm>
            <a:off x="3755800" y="2256517"/>
            <a:ext cx="1800000" cy="180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
        <p:nvSpPr>
          <p:cNvPr id="19" name="Bildplatzhalter 19">
            <a:extLst>
              <a:ext uri="{FF2B5EF4-FFF2-40B4-BE49-F238E27FC236}">
                <a16:creationId xmlns:a16="http://schemas.microsoft.com/office/drawing/2014/main" id="{DD856098-3659-4A6F-B23D-17F2B2D4A169}"/>
              </a:ext>
            </a:extLst>
          </p:cNvPr>
          <p:cNvSpPr>
            <a:spLocks noGrp="1"/>
          </p:cNvSpPr>
          <p:nvPr>
            <p:ph type="pic" sz="quarter" idx="30"/>
          </p:nvPr>
        </p:nvSpPr>
        <p:spPr>
          <a:xfrm>
            <a:off x="6482900" y="2256517"/>
            <a:ext cx="1800000" cy="180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
        <p:nvSpPr>
          <p:cNvPr id="22" name="Bildplatzhalter 19">
            <a:extLst>
              <a:ext uri="{FF2B5EF4-FFF2-40B4-BE49-F238E27FC236}">
                <a16:creationId xmlns:a16="http://schemas.microsoft.com/office/drawing/2014/main" id="{DD856098-3659-4A6F-B23D-17F2B2D4A169}"/>
              </a:ext>
            </a:extLst>
          </p:cNvPr>
          <p:cNvSpPr>
            <a:spLocks noGrp="1"/>
          </p:cNvSpPr>
          <p:nvPr>
            <p:ph type="pic" sz="quarter" idx="31"/>
          </p:nvPr>
        </p:nvSpPr>
        <p:spPr>
          <a:xfrm>
            <a:off x="9210000" y="2200676"/>
            <a:ext cx="1800000" cy="180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282445463"/>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8" orient="horz" pos="3072">
          <p15:clr>
            <a:srgbClr val="FBAE40"/>
          </p15:clr>
        </p15:guide>
        <p15:guide id="13" pos="6384">
          <p15:clr>
            <a:srgbClr val="FBAE40"/>
          </p15:clr>
        </p15:guide>
        <p15:guide id="14" orient="horz" pos="32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am">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3B64062A-6292-0441-95CB-9A91F49DBAA7}"/>
              </a:ext>
            </a:extLst>
          </p:cNvPr>
          <p:cNvSpPr>
            <a:spLocks noGrp="1"/>
          </p:cNvSpPr>
          <p:nvPr>
            <p:ph type="title" hasCustomPrompt="1"/>
          </p:nvPr>
        </p:nvSpPr>
        <p:spPr>
          <a:xfrm>
            <a:off x="987407" y="999068"/>
            <a:ext cx="10096500"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Titeltext steht hier</a:t>
            </a:r>
            <a:endParaRPr lang="en-US" dirty="0"/>
          </a:p>
        </p:txBody>
      </p:sp>
      <p:sp>
        <p:nvSpPr>
          <p:cNvPr id="20" name="Rechteck 19"/>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21"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
        <p:nvSpPr>
          <p:cNvPr id="19" name="Bildplatzhalter 19">
            <a:extLst>
              <a:ext uri="{FF2B5EF4-FFF2-40B4-BE49-F238E27FC236}">
                <a16:creationId xmlns:a16="http://schemas.microsoft.com/office/drawing/2014/main" id="{DD856098-3659-4A6F-B23D-17F2B2D4A169}"/>
              </a:ext>
            </a:extLst>
          </p:cNvPr>
          <p:cNvSpPr>
            <a:spLocks noGrp="1"/>
          </p:cNvSpPr>
          <p:nvPr>
            <p:ph type="pic" sz="quarter" idx="30"/>
          </p:nvPr>
        </p:nvSpPr>
        <p:spPr>
          <a:xfrm>
            <a:off x="9476907" y="3999042"/>
            <a:ext cx="2520000" cy="252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
        <p:nvSpPr>
          <p:cNvPr id="29" name="Bildplatzhalter 19">
            <a:extLst>
              <a:ext uri="{FF2B5EF4-FFF2-40B4-BE49-F238E27FC236}">
                <a16:creationId xmlns:a16="http://schemas.microsoft.com/office/drawing/2014/main" id="{DD856098-3659-4A6F-B23D-17F2B2D4A169}"/>
              </a:ext>
            </a:extLst>
          </p:cNvPr>
          <p:cNvSpPr>
            <a:spLocks noGrp="1"/>
          </p:cNvSpPr>
          <p:nvPr>
            <p:ph type="pic" sz="quarter" idx="31"/>
          </p:nvPr>
        </p:nvSpPr>
        <p:spPr>
          <a:xfrm>
            <a:off x="9435977" y="1288061"/>
            <a:ext cx="2520000" cy="252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
        <p:nvSpPr>
          <p:cNvPr id="31" name="Text Placeholder 2">
            <a:extLst>
              <a:ext uri="{FF2B5EF4-FFF2-40B4-BE49-F238E27FC236}">
                <a16:creationId xmlns:a16="http://schemas.microsoft.com/office/drawing/2014/main" id="{8BFC26CF-26CC-354C-BB60-AD3E01D575ED}"/>
              </a:ext>
            </a:extLst>
          </p:cNvPr>
          <p:cNvSpPr>
            <a:spLocks noGrp="1"/>
          </p:cNvSpPr>
          <p:nvPr>
            <p:ph type="body" sz="quarter" idx="10" hasCustomPrompt="1"/>
          </p:nvPr>
        </p:nvSpPr>
        <p:spPr>
          <a:xfrm>
            <a:off x="1023475" y="2265100"/>
            <a:ext cx="7810499" cy="2904530"/>
          </a:xfrm>
          <a:prstGeom prst="rect">
            <a:avLst/>
          </a:prstGeom>
        </p:spPr>
        <p:txBody>
          <a:bodyPr lIns="0" tIns="0" rIns="0" bIns="0"/>
          <a:lstStyle>
            <a:lvl1pPr marL="0" indent="0">
              <a:lnSpc>
                <a:spcPct val="100000"/>
              </a:lnSpc>
              <a:buNone/>
              <a:defRPr sz="2800">
                <a:solidFill>
                  <a:srgbClr val="004D3D"/>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Inhalte bitte hier einfügen</a:t>
            </a:r>
          </a:p>
        </p:txBody>
      </p:sp>
    </p:spTree>
    <p:extLst>
      <p:ext uri="{BB962C8B-B14F-4D97-AF65-F5344CB8AC3E}">
        <p14:creationId xmlns:p14="http://schemas.microsoft.com/office/powerpoint/2010/main" val="88969466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8" orient="horz" pos="3072">
          <p15:clr>
            <a:srgbClr val="FBAE40"/>
          </p15:clr>
        </p15:guide>
        <p15:guide id="13" pos="6384">
          <p15:clr>
            <a:srgbClr val="FBAE40"/>
          </p15:clr>
        </p15:guide>
        <p15:guide id="14" orient="horz" pos="32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951345" y="2286000"/>
            <a:ext cx="9145155" cy="3164926"/>
          </a:xfrm>
          <a:prstGeom prst="rect">
            <a:avLst/>
          </a:prstGeom>
        </p:spPr>
        <p:txBody>
          <a:bodyPr/>
          <a:lstStyle>
            <a:lvl1pPr marL="0" indent="0">
              <a:buNone/>
              <a:defRPr>
                <a:solidFill>
                  <a:srgbClr val="004D3D"/>
                </a:solidFill>
                <a:latin typeface="+mn-lt"/>
                <a:cs typeface="Calibri Light" panose="020F0302020204030204" pitchFamily="34" charset="0"/>
              </a:defRPr>
            </a:lvl1pPr>
          </a:lstStyle>
          <a:p>
            <a:r>
              <a:rPr lang="de-DE" dirty="0"/>
              <a:t>Diagramm durch Klicken auf Symbol hinzufügen</a:t>
            </a:r>
            <a:endParaRPr lang="en-US" dirty="0"/>
          </a:p>
        </p:txBody>
      </p:sp>
      <p:sp>
        <p:nvSpPr>
          <p:cNvPr id="11" name="Title 1">
            <a:extLst>
              <a:ext uri="{FF2B5EF4-FFF2-40B4-BE49-F238E27FC236}">
                <a16:creationId xmlns:a16="http://schemas.microsoft.com/office/drawing/2014/main" id="{A5652B48-7CDD-5645-B29B-54727CA5FFDF}"/>
              </a:ext>
            </a:extLst>
          </p:cNvPr>
          <p:cNvSpPr>
            <a:spLocks noGrp="1"/>
          </p:cNvSpPr>
          <p:nvPr>
            <p:ph type="title" hasCustomPrompt="1"/>
          </p:nvPr>
        </p:nvSpPr>
        <p:spPr>
          <a:xfrm>
            <a:off x="963587" y="999068"/>
            <a:ext cx="7810500" cy="645284"/>
          </a:xfrm>
          <a:prstGeom prst="rect">
            <a:avLst/>
          </a:prstGeom>
        </p:spPr>
        <p:txBody>
          <a:bodyPr lIns="0" tIns="0" rIns="0" bIns="0" anchor="b"/>
          <a:lstStyle>
            <a:lvl1pPr>
              <a:defRPr sz="3800" b="0">
                <a:solidFill>
                  <a:srgbClr val="004D3D"/>
                </a:solidFill>
                <a:latin typeface="+mj-lt"/>
                <a:cs typeface="Arial" panose="020B0604020202020204" pitchFamily="34" charset="0"/>
              </a:defRPr>
            </a:lvl1pPr>
          </a:lstStyle>
          <a:p>
            <a:r>
              <a:rPr lang="de-DE" dirty="0"/>
              <a:t>Titel durch Klicken bearbeiten</a:t>
            </a:r>
            <a:endParaRPr lang="en-US" dirty="0"/>
          </a:p>
        </p:txBody>
      </p:sp>
      <p:sp>
        <p:nvSpPr>
          <p:cNvPr id="9" name="Rechteck 8"/>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3"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3567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mtClean="0"/>
              <a:pPr/>
              <a:t>‹Nr.›</a:t>
            </a:fld>
            <a:endParaRPr lang="en-US" dirty="0"/>
          </a:p>
        </p:txBody>
      </p:sp>
    </p:spTree>
    <p:extLst>
      <p:ext uri="{BB962C8B-B14F-4D97-AF65-F5344CB8AC3E}">
        <p14:creationId xmlns:p14="http://schemas.microsoft.com/office/powerpoint/2010/main" val="265396585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ummary">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D6FA74B-53F8-584F-85D3-47FB14D40E73}"/>
              </a:ext>
            </a:extLst>
          </p:cNvPr>
          <p:cNvSpPr>
            <a:spLocks noGrp="1"/>
          </p:cNvSpPr>
          <p:nvPr>
            <p:ph type="title" hasCustomPrompt="1"/>
          </p:nvPr>
        </p:nvSpPr>
        <p:spPr>
          <a:xfrm>
            <a:off x="969709" y="999068"/>
            <a:ext cx="9693293"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 durch Klicken bearbeiten</a:t>
            </a:r>
            <a:endParaRPr lang="en-US" dirty="0"/>
          </a:p>
        </p:txBody>
      </p:sp>
      <p:sp>
        <p:nvSpPr>
          <p:cNvPr id="7"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922608"/>
            <a:ext cx="7810500" cy="2198031"/>
          </a:xfrm>
          <a:prstGeom prst="rect">
            <a:avLst/>
          </a:prstGeom>
        </p:spPr>
        <p:txBody>
          <a:bodyPr lIns="0" tIns="0" rIns="0" bIns="0"/>
          <a:lstStyle>
            <a:lvl1pPr marL="0" indent="0">
              <a:lnSpc>
                <a:spcPct val="150000"/>
              </a:lnSpc>
              <a:buNone/>
              <a:defRPr>
                <a:solidFill>
                  <a:srgbClr val="004D3D"/>
                </a:solidFill>
                <a:latin typeface="+mn-lt"/>
                <a:cs typeface="Calibri Light" panose="020F03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8" name="Title 1">
            <a:extLst>
              <a:ext uri="{FF2B5EF4-FFF2-40B4-BE49-F238E27FC236}">
                <a16:creationId xmlns:a16="http://schemas.microsoft.com/office/drawing/2014/main" id="{FBA06611-233D-45FA-A146-AB9D4F4A787C}"/>
              </a:ext>
            </a:extLst>
          </p:cNvPr>
          <p:cNvSpPr txBox="1">
            <a:spLocks/>
          </p:cNvSpPr>
          <p:nvPr userDrawn="1"/>
        </p:nvSpPr>
        <p:spPr>
          <a:xfrm>
            <a:off x="914400" y="2274797"/>
            <a:ext cx="590310" cy="534443"/>
          </a:xfrm>
          <a:prstGeom prst="rect">
            <a:avLst/>
          </a:prstGeom>
        </p:spPr>
        <p:txBody>
          <a:bodyPr/>
          <a:lstStyle>
            <a:lvl1pPr algn="l" defTabSz="914400" rtl="0" eaLnBrk="1" latinLnBrk="0" hangingPunct="1">
              <a:lnSpc>
                <a:spcPct val="90000"/>
              </a:lnSpc>
              <a:spcBef>
                <a:spcPct val="0"/>
              </a:spcBef>
              <a:buNone/>
              <a:defRPr sz="8000" b="1" kern="1200">
                <a:solidFill>
                  <a:srgbClr val="004D3D"/>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Source Sans Pro" panose="020B0503030403020204" pitchFamily="34" charset="0"/>
                <a:ea typeface="Source Sans Pro" panose="020B0503030403020204" pitchFamily="34" charset="0"/>
              </a:rPr>
              <a:t>“</a:t>
            </a:r>
          </a:p>
        </p:txBody>
      </p:sp>
      <p:sp>
        <p:nvSpPr>
          <p:cNvPr id="9" name="Content Placeholder 10">
            <a:extLst>
              <a:ext uri="{FF2B5EF4-FFF2-40B4-BE49-F238E27FC236}">
                <a16:creationId xmlns:a16="http://schemas.microsoft.com/office/drawing/2014/main" id="{90097E88-8912-8A4F-9D00-BDA132434FE4}"/>
              </a:ext>
            </a:extLst>
          </p:cNvPr>
          <p:cNvSpPr>
            <a:spLocks noGrp="1"/>
          </p:cNvSpPr>
          <p:nvPr>
            <p:ph sz="quarter" idx="14" hasCustomPrompt="1"/>
          </p:nvPr>
        </p:nvSpPr>
        <p:spPr>
          <a:xfrm>
            <a:off x="1033153" y="5234007"/>
            <a:ext cx="7806047" cy="211243"/>
          </a:xfrm>
          <a:prstGeom prst="rect">
            <a:avLst/>
          </a:prstGeom>
        </p:spPr>
        <p:txBody>
          <a:bodyPr lIns="0" tIns="0" rIns="0" bIns="0"/>
          <a:lstStyle>
            <a:lvl1pPr marL="0" indent="0">
              <a:buNone/>
              <a:defRPr sz="1400" baseline="0">
                <a:solidFill>
                  <a:srgbClr val="004D3D"/>
                </a:solidFill>
                <a:latin typeface="Source Sans Pro Light" panose="020B0403030403020204" pitchFamily="34" charset="0"/>
                <a:ea typeface="Source Sans Pro Light" panose="020B0403030403020204" pitchFamily="34" charset="0"/>
                <a:cs typeface="Calibri Light" panose="020F0302020204030204" pitchFamily="34" charset="0"/>
              </a:defRPr>
            </a:lvl1pPr>
          </a:lstStyle>
          <a:p>
            <a:pPr lvl="0"/>
            <a:r>
              <a:rPr lang="de-DE" dirty="0"/>
              <a:t>Vorname Nachname, Funktion</a:t>
            </a:r>
          </a:p>
        </p:txBody>
      </p:sp>
      <p:sp>
        <p:nvSpPr>
          <p:cNvPr id="17" name="Rechteck 16"/>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18"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3567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mtClean="0">
                <a:latin typeface="Calibri Light" panose="020F0302020204030204" pitchFamily="34" charset="0"/>
                <a:cs typeface="Calibri Light" panose="020F0302020204030204" pitchFamily="34" charset="0"/>
              </a:rPr>
              <a:pPr/>
              <a:t>‹Nr.›</a:t>
            </a:fld>
            <a:endParaRPr lang="en-US" dirty="0">
              <a:latin typeface="Calibri Light" panose="020F0302020204030204" pitchFamily="34" charset="0"/>
              <a:cs typeface="Calibri Light" panose="020F0302020204030204" pitchFamily="34" charset="0"/>
            </a:endParaRPr>
          </a:p>
        </p:txBody>
      </p:sp>
      <p:sp>
        <p:nvSpPr>
          <p:cNvPr id="19" name="Bildplatzhalter 19">
            <a:extLst>
              <a:ext uri="{FF2B5EF4-FFF2-40B4-BE49-F238E27FC236}">
                <a16:creationId xmlns:a16="http://schemas.microsoft.com/office/drawing/2014/main" id="{DD856098-3659-4A6F-B23D-17F2B2D4A169}"/>
              </a:ext>
            </a:extLst>
          </p:cNvPr>
          <p:cNvSpPr>
            <a:spLocks noGrp="1"/>
          </p:cNvSpPr>
          <p:nvPr>
            <p:ph type="pic" sz="quarter" idx="15"/>
          </p:nvPr>
        </p:nvSpPr>
        <p:spPr>
          <a:xfrm>
            <a:off x="9869347" y="4128754"/>
            <a:ext cx="1800000" cy="1800000"/>
          </a:xfrm>
          <a:prstGeom prst="ellipse">
            <a:avLst/>
          </a:prstGeom>
          <a:solidFill>
            <a:schemeClr val="bg1"/>
          </a:solidFill>
          <a:ln>
            <a:noFill/>
          </a:ln>
        </p:spPr>
        <p:txBody>
          <a:bodyPr wrap="square">
            <a:noAutofit/>
          </a:bodyPr>
          <a:lstStyle>
            <a:lvl1pPr>
              <a:defRPr sz="300">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92116359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9E731-6B9B-024E-9360-F9F34CC6638B}"/>
              </a:ext>
            </a:extLst>
          </p:cNvPr>
          <p:cNvSpPr>
            <a:spLocks noGrp="1"/>
          </p:cNvSpPr>
          <p:nvPr>
            <p:ph type="body" sz="quarter" idx="10"/>
          </p:nvPr>
        </p:nvSpPr>
        <p:spPr>
          <a:xfrm>
            <a:off x="10287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30" name="Text Placeholder 4">
            <a:extLst>
              <a:ext uri="{FF2B5EF4-FFF2-40B4-BE49-F238E27FC236}">
                <a16:creationId xmlns:a16="http://schemas.microsoft.com/office/drawing/2014/main" id="{FD3D9C96-2F42-E545-BD97-AC8568E2F49D}"/>
              </a:ext>
            </a:extLst>
          </p:cNvPr>
          <p:cNvSpPr>
            <a:spLocks noGrp="1"/>
          </p:cNvSpPr>
          <p:nvPr>
            <p:ph type="body" sz="quarter" idx="11"/>
          </p:nvPr>
        </p:nvSpPr>
        <p:spPr>
          <a:xfrm>
            <a:off x="10287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37" name="Picture Placeholder 25">
            <a:extLst>
              <a:ext uri="{FF2B5EF4-FFF2-40B4-BE49-F238E27FC236}">
                <a16:creationId xmlns:a16="http://schemas.microsoft.com/office/drawing/2014/main" id="{A2D87BC1-884E-CD4E-BABF-B7AF4DF7869E}"/>
              </a:ext>
            </a:extLst>
          </p:cNvPr>
          <p:cNvSpPr>
            <a:spLocks noGrp="1"/>
          </p:cNvSpPr>
          <p:nvPr>
            <p:ph type="pic" sz="quarter" idx="18"/>
          </p:nvPr>
        </p:nvSpPr>
        <p:spPr>
          <a:xfrm>
            <a:off x="1028700" y="2308936"/>
            <a:ext cx="1828800" cy="1831590"/>
          </a:xfrm>
          <a:prstGeom prst="rect">
            <a:avLst/>
          </a:prstGeom>
        </p:spPr>
        <p:txBody>
          <a:bodyPr/>
          <a:lstStyle>
            <a:lvl1pPr marL="0" indent="0">
              <a:buNone/>
              <a:defRPr sz="2000">
                <a:solidFill>
                  <a:srgbClr val="004D3D"/>
                </a:solidFill>
                <a:latin typeface="+mn-lt"/>
                <a:cs typeface="Calibri Light" panose="020F0302020204030204" pitchFamily="34" charset="0"/>
              </a:defRPr>
            </a:lvl1pPr>
          </a:lstStyle>
          <a:p>
            <a:r>
              <a:rPr lang="de-DE" dirty="0"/>
              <a:t>Bild durch Klicken auf Symbol hinzufügen</a:t>
            </a:r>
            <a:endParaRPr lang="en-US" dirty="0"/>
          </a:p>
        </p:txBody>
      </p:sp>
      <p:sp>
        <p:nvSpPr>
          <p:cNvPr id="38" name="Picture Placeholder 25">
            <a:extLst>
              <a:ext uri="{FF2B5EF4-FFF2-40B4-BE49-F238E27FC236}">
                <a16:creationId xmlns:a16="http://schemas.microsoft.com/office/drawing/2014/main" id="{DB0763B3-E65F-8A47-AA7C-C9A56C50600F}"/>
              </a:ext>
            </a:extLst>
          </p:cNvPr>
          <p:cNvSpPr>
            <a:spLocks noGrp="1"/>
          </p:cNvSpPr>
          <p:nvPr>
            <p:ph type="pic" sz="quarter" idx="19"/>
          </p:nvPr>
        </p:nvSpPr>
        <p:spPr>
          <a:xfrm>
            <a:off x="3784600" y="2308936"/>
            <a:ext cx="1828800" cy="1831590"/>
          </a:xfrm>
          <a:prstGeom prst="rect">
            <a:avLst/>
          </a:prstGeom>
        </p:spPr>
        <p:txBody>
          <a:bodyPr/>
          <a:lstStyle>
            <a:lvl1pPr marL="0" indent="0">
              <a:buNone/>
              <a:defRPr sz="2000">
                <a:solidFill>
                  <a:srgbClr val="004D3D"/>
                </a:solidFill>
                <a:latin typeface="+mn-lt"/>
                <a:cs typeface="Calibri Light" panose="020F0302020204030204" pitchFamily="34" charset="0"/>
              </a:defRPr>
            </a:lvl1pPr>
          </a:lstStyle>
          <a:p>
            <a:r>
              <a:rPr lang="de-DE" dirty="0"/>
              <a:t>Bild durch Klicken auf Symbol hinzufügen</a:t>
            </a:r>
            <a:endParaRPr lang="en-US" dirty="0"/>
          </a:p>
        </p:txBody>
      </p:sp>
      <p:sp>
        <p:nvSpPr>
          <p:cNvPr id="39" name="Picture Placeholder 25">
            <a:extLst>
              <a:ext uri="{FF2B5EF4-FFF2-40B4-BE49-F238E27FC236}">
                <a16:creationId xmlns:a16="http://schemas.microsoft.com/office/drawing/2014/main" id="{1E0F47CF-6DE7-F745-B9D8-55421009AF4E}"/>
              </a:ext>
            </a:extLst>
          </p:cNvPr>
          <p:cNvSpPr>
            <a:spLocks noGrp="1"/>
          </p:cNvSpPr>
          <p:nvPr>
            <p:ph type="pic" sz="quarter" idx="20"/>
          </p:nvPr>
        </p:nvSpPr>
        <p:spPr>
          <a:xfrm>
            <a:off x="6540500" y="2308936"/>
            <a:ext cx="1828800" cy="1831590"/>
          </a:xfrm>
          <a:prstGeom prst="rect">
            <a:avLst/>
          </a:prstGeom>
        </p:spPr>
        <p:txBody>
          <a:bodyPr/>
          <a:lstStyle>
            <a:lvl1pPr marL="0" indent="0">
              <a:buNone/>
              <a:defRPr sz="2000">
                <a:solidFill>
                  <a:srgbClr val="004D3D"/>
                </a:solidFill>
                <a:latin typeface="+mn-lt"/>
                <a:cs typeface="Calibri Light" panose="020F0302020204030204" pitchFamily="34" charset="0"/>
              </a:defRPr>
            </a:lvl1pPr>
          </a:lstStyle>
          <a:p>
            <a:r>
              <a:rPr lang="de-DE" dirty="0"/>
              <a:t>Bild durch Klicken auf Symbol hinzufügen</a:t>
            </a:r>
            <a:endParaRPr lang="en-US" dirty="0"/>
          </a:p>
        </p:txBody>
      </p:sp>
      <p:sp>
        <p:nvSpPr>
          <p:cNvPr id="40" name="Picture Placeholder 25">
            <a:extLst>
              <a:ext uri="{FF2B5EF4-FFF2-40B4-BE49-F238E27FC236}">
                <a16:creationId xmlns:a16="http://schemas.microsoft.com/office/drawing/2014/main" id="{B4621956-6AB4-E346-8900-9AE2A51ADBC5}"/>
              </a:ext>
            </a:extLst>
          </p:cNvPr>
          <p:cNvSpPr>
            <a:spLocks noGrp="1"/>
          </p:cNvSpPr>
          <p:nvPr>
            <p:ph type="pic" sz="quarter" idx="21"/>
          </p:nvPr>
        </p:nvSpPr>
        <p:spPr>
          <a:xfrm>
            <a:off x="9296400" y="2314278"/>
            <a:ext cx="1828800" cy="1831590"/>
          </a:xfrm>
          <a:prstGeom prst="rect">
            <a:avLst/>
          </a:prstGeom>
        </p:spPr>
        <p:txBody>
          <a:bodyPr/>
          <a:lstStyle>
            <a:lvl1pPr marL="0" indent="0">
              <a:buNone/>
              <a:defRPr sz="2000">
                <a:solidFill>
                  <a:srgbClr val="004D3D"/>
                </a:solidFill>
                <a:latin typeface="+mn-lt"/>
                <a:cs typeface="Calibri Light" panose="020F0302020204030204" pitchFamily="34" charset="0"/>
              </a:defRPr>
            </a:lvl1pPr>
          </a:lstStyle>
          <a:p>
            <a:r>
              <a:rPr lang="de-DE" dirty="0"/>
              <a:t>Bild durch Klicken auf Symbol hinzufügen</a:t>
            </a:r>
            <a:endParaRPr lang="en-US" dirty="0"/>
          </a:p>
        </p:txBody>
      </p:sp>
      <p:sp>
        <p:nvSpPr>
          <p:cNvPr id="25" name="Title 1">
            <a:extLst>
              <a:ext uri="{FF2B5EF4-FFF2-40B4-BE49-F238E27FC236}">
                <a16:creationId xmlns:a16="http://schemas.microsoft.com/office/drawing/2014/main" id="{3B64062A-6292-0441-95CB-9A91F49DBAA7}"/>
              </a:ext>
            </a:extLst>
          </p:cNvPr>
          <p:cNvSpPr>
            <a:spLocks noGrp="1"/>
          </p:cNvSpPr>
          <p:nvPr>
            <p:ph type="title" hasCustomPrompt="1"/>
          </p:nvPr>
        </p:nvSpPr>
        <p:spPr>
          <a:xfrm>
            <a:off x="987407" y="999068"/>
            <a:ext cx="10096500" cy="645284"/>
          </a:xfrm>
          <a:prstGeom prst="rect">
            <a:avLst/>
          </a:prstGeom>
        </p:spPr>
        <p:txBody>
          <a:bodyPr lIns="0" tIns="0" rIns="0" bIns="0" anchor="b"/>
          <a:lstStyle>
            <a:lvl1pPr>
              <a:defRPr sz="3800" b="0">
                <a:solidFill>
                  <a:srgbClr val="004D3D"/>
                </a:solidFill>
                <a:latin typeface="+mj-lt"/>
                <a:cs typeface="Calibri" panose="020F0502020204030204" pitchFamily="34" charset="0"/>
              </a:defRPr>
            </a:lvl1pPr>
          </a:lstStyle>
          <a:p>
            <a:r>
              <a:rPr lang="de-DE" dirty="0"/>
              <a:t>Titel durch Klicken bearbeiten</a:t>
            </a:r>
            <a:endParaRPr lang="en-US" dirty="0"/>
          </a:p>
        </p:txBody>
      </p:sp>
      <p:sp>
        <p:nvSpPr>
          <p:cNvPr id="23" name="Text Placeholder 4">
            <a:extLst>
              <a:ext uri="{FF2B5EF4-FFF2-40B4-BE49-F238E27FC236}">
                <a16:creationId xmlns:a16="http://schemas.microsoft.com/office/drawing/2014/main" id="{15B9E731-6B9B-024E-9360-F9F34CC6638B}"/>
              </a:ext>
            </a:extLst>
          </p:cNvPr>
          <p:cNvSpPr>
            <a:spLocks noGrp="1"/>
          </p:cNvSpPr>
          <p:nvPr>
            <p:ph type="body" sz="quarter" idx="23"/>
          </p:nvPr>
        </p:nvSpPr>
        <p:spPr>
          <a:xfrm>
            <a:off x="37846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4" name="Text Placeholder 4">
            <a:extLst>
              <a:ext uri="{FF2B5EF4-FFF2-40B4-BE49-F238E27FC236}">
                <a16:creationId xmlns:a16="http://schemas.microsoft.com/office/drawing/2014/main" id="{FD3D9C96-2F42-E545-BD97-AC8568E2F49D}"/>
              </a:ext>
            </a:extLst>
          </p:cNvPr>
          <p:cNvSpPr>
            <a:spLocks noGrp="1"/>
          </p:cNvSpPr>
          <p:nvPr>
            <p:ph type="body" sz="quarter" idx="24"/>
          </p:nvPr>
        </p:nvSpPr>
        <p:spPr>
          <a:xfrm>
            <a:off x="37846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6" name="Text Placeholder 4">
            <a:extLst>
              <a:ext uri="{FF2B5EF4-FFF2-40B4-BE49-F238E27FC236}">
                <a16:creationId xmlns:a16="http://schemas.microsoft.com/office/drawing/2014/main" id="{15B9E731-6B9B-024E-9360-F9F34CC6638B}"/>
              </a:ext>
            </a:extLst>
          </p:cNvPr>
          <p:cNvSpPr>
            <a:spLocks noGrp="1"/>
          </p:cNvSpPr>
          <p:nvPr>
            <p:ph type="body" sz="quarter" idx="25"/>
          </p:nvPr>
        </p:nvSpPr>
        <p:spPr>
          <a:xfrm>
            <a:off x="6540500"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7" name="Text Placeholder 4">
            <a:extLst>
              <a:ext uri="{FF2B5EF4-FFF2-40B4-BE49-F238E27FC236}">
                <a16:creationId xmlns:a16="http://schemas.microsoft.com/office/drawing/2014/main" id="{FD3D9C96-2F42-E545-BD97-AC8568E2F49D}"/>
              </a:ext>
            </a:extLst>
          </p:cNvPr>
          <p:cNvSpPr>
            <a:spLocks noGrp="1"/>
          </p:cNvSpPr>
          <p:nvPr>
            <p:ph type="body" sz="quarter" idx="26"/>
          </p:nvPr>
        </p:nvSpPr>
        <p:spPr>
          <a:xfrm>
            <a:off x="6540500"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8" name="Text Placeholder 4">
            <a:extLst>
              <a:ext uri="{FF2B5EF4-FFF2-40B4-BE49-F238E27FC236}">
                <a16:creationId xmlns:a16="http://schemas.microsoft.com/office/drawing/2014/main" id="{15B9E731-6B9B-024E-9360-F9F34CC6638B}"/>
              </a:ext>
            </a:extLst>
          </p:cNvPr>
          <p:cNvSpPr>
            <a:spLocks noGrp="1"/>
          </p:cNvSpPr>
          <p:nvPr>
            <p:ph type="body" sz="quarter" idx="27"/>
          </p:nvPr>
        </p:nvSpPr>
        <p:spPr>
          <a:xfrm>
            <a:off x="9294953" y="4313437"/>
            <a:ext cx="1828800" cy="401220"/>
          </a:xfrm>
          <a:prstGeom prst="rect">
            <a:avLst/>
          </a:prstGeom>
        </p:spPr>
        <p:txBody>
          <a:bodyPr lIns="0" tIns="0" rIns="0" bIns="0"/>
          <a:lstStyle>
            <a:lvl1pPr marL="0" indent="0">
              <a:buNone/>
              <a:defRPr sz="1800" b="0">
                <a:solidFill>
                  <a:srgbClr val="004D3D"/>
                </a:solidFill>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41" name="Text Placeholder 4">
            <a:extLst>
              <a:ext uri="{FF2B5EF4-FFF2-40B4-BE49-F238E27FC236}">
                <a16:creationId xmlns:a16="http://schemas.microsoft.com/office/drawing/2014/main" id="{FD3D9C96-2F42-E545-BD97-AC8568E2F49D}"/>
              </a:ext>
            </a:extLst>
          </p:cNvPr>
          <p:cNvSpPr>
            <a:spLocks noGrp="1"/>
          </p:cNvSpPr>
          <p:nvPr>
            <p:ph type="body" sz="quarter" idx="28"/>
          </p:nvPr>
        </p:nvSpPr>
        <p:spPr>
          <a:xfrm>
            <a:off x="9294953" y="5198377"/>
            <a:ext cx="1828800" cy="552450"/>
          </a:xfrm>
          <a:prstGeom prst="rect">
            <a:avLst/>
          </a:prstGeom>
        </p:spPr>
        <p:txBody>
          <a:bodyPr lIns="0" tIns="0" rIns="0" bIns="0"/>
          <a:lstStyle>
            <a:lvl1pPr marL="0" indent="0">
              <a:buNone/>
              <a:defRPr sz="1400" b="0">
                <a:latin typeface="+mn-lt"/>
                <a:cs typeface="Calibri Light" panose="020F0302020204030204" pitchFamily="34" charset="0"/>
              </a:defRPr>
            </a:lvl1pPr>
            <a:lvl2pPr marL="457200" indent="0">
              <a:buNone/>
              <a:defRPr sz="1600"/>
            </a:lvl2pPr>
            <a:lvl3pPr marL="914400" indent="0">
              <a:buNone/>
              <a:defRPr/>
            </a:lvl3pPr>
            <a:lvl4pPr marL="1371600" indent="0">
              <a:buNone/>
              <a:defRPr/>
            </a:lvl4pPr>
            <a:lvl5pPr marL="1828800" indent="0">
              <a:buNone/>
              <a:defRPr/>
            </a:lvl5pPr>
          </a:lstStyle>
          <a:p>
            <a:pPr lvl="0"/>
            <a:r>
              <a:rPr lang="de-DE" dirty="0"/>
              <a:t>Formatvorlagen des Textmasters bearbeiten</a:t>
            </a:r>
          </a:p>
        </p:txBody>
      </p:sp>
      <p:sp>
        <p:nvSpPr>
          <p:cNvPr id="20" name="Rechteck 19"/>
          <p:cNvSpPr/>
          <p:nvPr userDrawn="1"/>
        </p:nvSpPr>
        <p:spPr>
          <a:xfrm>
            <a:off x="1032566" y="1821827"/>
            <a:ext cx="725939" cy="36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D3D"/>
              </a:solidFill>
            </a:endParaRPr>
          </a:p>
        </p:txBody>
      </p:sp>
      <p:sp>
        <p:nvSpPr>
          <p:cNvPr id="21" name="Slide Number Placeholder 13">
            <a:extLst>
              <a:ext uri="{FF2B5EF4-FFF2-40B4-BE49-F238E27FC236}">
                <a16:creationId xmlns:a16="http://schemas.microsoft.com/office/drawing/2014/main" id="{F5D91E6B-55B5-4092-AD3B-F7E1FD004599}"/>
              </a:ext>
            </a:extLst>
          </p:cNvPr>
          <p:cNvSpPr txBox="1">
            <a:spLocks/>
          </p:cNvSpPr>
          <p:nvPr userDrawn="1"/>
        </p:nvSpPr>
        <p:spPr>
          <a:xfrm>
            <a:off x="83529" y="6446123"/>
            <a:ext cx="660686" cy="231186"/>
          </a:xfrm>
          <a:prstGeom prst="rect">
            <a:avLst/>
          </a:prstGeom>
        </p:spPr>
        <p:txBody>
          <a:bodyPr/>
          <a:lstStyle>
            <a:defPPr>
              <a:defRPr lang="en-US"/>
            </a:defPPr>
            <a:lvl1pPr marL="0" algn="ctr" defTabSz="914400" rtl="0" eaLnBrk="1" latinLnBrk="0" hangingPunct="1">
              <a:defRPr sz="9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16DC5D-D40D-4185-900D-7107343138F8}" type="slidenum">
              <a:rPr lang="en-US" sz="1000" smtClean="0">
                <a:latin typeface="Calibri Light" panose="020F0302020204030204" pitchFamily="34" charset="0"/>
                <a:cs typeface="Calibri Light" panose="020F0302020204030204" pitchFamily="34" charset="0"/>
              </a:rPr>
              <a:pPr/>
              <a:t>‹Nr.›</a:t>
            </a:fld>
            <a:endParaRPr lang="en-US"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23963209"/>
      </p:ext>
    </p:extLst>
  </p:cSld>
  <p:clrMapOvr>
    <a:masterClrMapping/>
  </p:clrMapOvr>
  <p:extLst>
    <p:ext uri="{DCECCB84-F9BA-43D5-87BE-67443E8EF086}">
      <p15:sldGuideLst xmlns:p15="http://schemas.microsoft.com/office/powerpoint/2012/main">
        <p15:guide id="2" pos="648" userDrawn="1">
          <p15:clr>
            <a:srgbClr val="FBAE40"/>
          </p15:clr>
        </p15:guide>
        <p15:guide id="4" orient="horz" pos="1152" userDrawn="1">
          <p15:clr>
            <a:srgbClr val="FBAE40"/>
          </p15:clr>
        </p15:guide>
        <p15:guide id="5" orient="horz" pos="1440" userDrawn="1">
          <p15:clr>
            <a:srgbClr val="FBAE40"/>
          </p15:clr>
        </p15:guide>
        <p15:guide id="8" orient="horz" pos="3072" userDrawn="1">
          <p15:clr>
            <a:srgbClr val="FBAE40"/>
          </p15:clr>
        </p15:guide>
        <p15:guide id="13" pos="6384" userDrawn="1">
          <p15:clr>
            <a:srgbClr val="FBAE40"/>
          </p15:clr>
        </p15:guide>
        <p15:guide id="14" orient="horz" pos="321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feld 4"/>
          <p:cNvSpPr txBox="1"/>
          <p:nvPr userDrawn="1"/>
        </p:nvSpPr>
        <p:spPr>
          <a:xfrm>
            <a:off x="947093" y="6435673"/>
            <a:ext cx="5465460" cy="246221"/>
          </a:xfrm>
          <a:prstGeom prst="rect">
            <a:avLst/>
          </a:prstGeom>
          <a:noFill/>
        </p:spPr>
        <p:txBody>
          <a:bodyPr wrap="square" rtlCol="0">
            <a:spAutoFit/>
          </a:bodyPr>
          <a:lstStyle/>
          <a:p>
            <a:r>
              <a:rPr lang="de-DE" sz="1000" b="0" dirty="0">
                <a:solidFill>
                  <a:srgbClr val="004D3D"/>
                </a:solidFill>
                <a:latin typeface="Source Sans Pro Light" panose="020B0403030403020204" pitchFamily="34" charset="0"/>
                <a:ea typeface="Source Sans Pro Light" panose="020B0403030403020204" pitchFamily="34" charset="0"/>
              </a:rPr>
              <a:t>Hochschule für nachhaltige Entwicklung Eberswalde (HNEE) </a:t>
            </a:r>
          </a:p>
        </p:txBody>
      </p:sp>
      <p:sp>
        <p:nvSpPr>
          <p:cNvPr id="7" name="Rechteck 6"/>
          <p:cNvSpPr/>
          <p:nvPr userDrawn="1"/>
        </p:nvSpPr>
        <p:spPr>
          <a:xfrm>
            <a:off x="0" y="0"/>
            <a:ext cx="825233" cy="6858000"/>
          </a:xfrm>
          <a:prstGeom prst="rect">
            <a:avLst/>
          </a:prstGeom>
          <a:solidFill>
            <a:srgbClr val="004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162709" y="146111"/>
            <a:ext cx="482303" cy="467348"/>
          </a:xfrm>
          <a:prstGeom prst="rect">
            <a:avLst/>
          </a:prstGeom>
        </p:spPr>
      </p:pic>
      <p:sp>
        <p:nvSpPr>
          <p:cNvPr id="10" name="Slide Number Placeholder 13">
            <a:extLst>
              <a:ext uri="{FF2B5EF4-FFF2-40B4-BE49-F238E27FC236}">
                <a16:creationId xmlns:a16="http://schemas.microsoft.com/office/drawing/2014/main" id="{F5D91E6B-55B5-4092-AD3B-F7E1FD004599}"/>
              </a:ext>
            </a:extLst>
          </p:cNvPr>
          <p:cNvSpPr>
            <a:spLocks noGrp="1"/>
          </p:cNvSpPr>
          <p:nvPr>
            <p:ph type="sldNum" sz="quarter" idx="4"/>
          </p:nvPr>
        </p:nvSpPr>
        <p:spPr>
          <a:xfrm>
            <a:off x="83529" y="6435673"/>
            <a:ext cx="660686" cy="231186"/>
          </a:xfrm>
          <a:prstGeom prst="rect">
            <a:avLst/>
          </a:prstGeom>
        </p:spPr>
        <p:txBody>
          <a:bodyPr/>
          <a:lstStyle>
            <a:lvl1pPr algn="ctr">
              <a:defRPr sz="900" b="0">
                <a:solidFill>
                  <a:schemeClr val="tx1"/>
                </a:solidFill>
                <a:latin typeface="Source Sans Pro Light" panose="020B0403030403020204" pitchFamily="34" charset="0"/>
                <a:ea typeface="Source Sans Pro Light" panose="020B0403030403020204" pitchFamily="34" charset="0"/>
                <a:cs typeface="Calibri Light" panose="020F0302020204030204" pitchFamily="34" charset="0"/>
              </a:defRPr>
            </a:lvl1pPr>
          </a:lstStyle>
          <a:p>
            <a:fld id="{B316DC5D-D40D-4185-900D-7107343138F8}" type="slidenum">
              <a:rPr lang="en-US" smtClean="0"/>
              <a:pPr/>
              <a:t>‹Nr.›</a:t>
            </a:fld>
            <a:endParaRPr lang="en-US" dirty="0"/>
          </a:p>
        </p:txBody>
      </p:sp>
      <p:cxnSp>
        <p:nvCxnSpPr>
          <p:cNvPr id="14" name="Gerade Verbindung 17"/>
          <p:cNvCxnSpPr/>
          <p:nvPr userDrawn="1"/>
        </p:nvCxnSpPr>
        <p:spPr>
          <a:xfrm>
            <a:off x="1035046" y="6693468"/>
            <a:ext cx="362969" cy="0"/>
          </a:xfrm>
          <a:prstGeom prst="line">
            <a:avLst/>
          </a:prstGeom>
          <a:ln w="19050">
            <a:solidFill>
              <a:srgbClr val="004D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85" r:id="rId2"/>
    <p:sldLayoutId id="2147483674" r:id="rId3"/>
    <p:sldLayoutId id="2147483673" r:id="rId4"/>
    <p:sldLayoutId id="2147483687" r:id="rId5"/>
    <p:sldLayoutId id="2147483688" r:id="rId6"/>
    <p:sldLayoutId id="2147483678" r:id="rId7"/>
    <p:sldLayoutId id="2147483686" r:id="rId8"/>
    <p:sldLayoutId id="2147483660" r:id="rId9"/>
    <p:sldLayoutId id="2147483675" r:id="rId10"/>
    <p:sldLayoutId id="2147483679" r:id="rId11"/>
    <p:sldLayoutId id="2147483680" r:id="rId12"/>
    <p:sldLayoutId id="2147483681" r:id="rId13"/>
    <p:sldLayoutId id="2147483684" r:id="rId14"/>
    <p:sldLayoutId id="2147483689" r:id="rId15"/>
    <p:sldLayoutId id="2147483700" r:id="rId16"/>
    <p:sldLayoutId id="2147483701" r:id="rId17"/>
    <p:sldLayoutId id="2147483702" r:id="rId18"/>
    <p:sldLayoutId id="2147483703" r:id="rId19"/>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7008">
          <p15:clr>
            <a:srgbClr val="F26B43"/>
          </p15:clr>
        </p15:guide>
        <p15:guide id="8" pos="3720">
          <p15:clr>
            <a:srgbClr val="547EBF"/>
          </p15:clr>
        </p15:guide>
        <p15:guide id="9" pos="2112">
          <p15:clr>
            <a:srgbClr val="547EBF"/>
          </p15:clr>
        </p15:guide>
        <p15:guide id="10" pos="1824">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orient="horz" pos="624">
          <p15:clr>
            <a:srgbClr val="F26B43"/>
          </p15:clr>
        </p15:guide>
        <p15:guide id="18" orient="horz" pos="3672">
          <p15:clr>
            <a:srgbClr val="F26B43"/>
          </p15:clr>
        </p15:guide>
        <p15:guide id="19" pos="3984">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49712" y="1163674"/>
            <a:ext cx="10515600" cy="694931"/>
          </a:xfrm>
          <a:prstGeom prst="rect">
            <a:avLst/>
          </a:prstGeom>
        </p:spPr>
        <p:txBody>
          <a:bodyPr vert="horz" lIns="91440" tIns="45720" rIns="91440" bIns="45720" rtlCol="0" anchor="ctr">
            <a:normAutofit/>
          </a:bodyPr>
          <a:lstStyle/>
          <a:p>
            <a:r>
              <a:rPr lang="de-DE" dirty="0"/>
              <a:t>Titelmasterformat durch Klicken bearbeiten</a:t>
            </a:r>
            <a:br>
              <a:rPr lang="de-DE" dirty="0"/>
            </a:br>
            <a:endParaRPr lang="de-DE" dirty="0"/>
          </a:p>
        </p:txBody>
      </p:sp>
      <p:sp>
        <p:nvSpPr>
          <p:cNvPr id="3" name="Textplatzhalter 2"/>
          <p:cNvSpPr>
            <a:spLocks noGrp="1"/>
          </p:cNvSpPr>
          <p:nvPr>
            <p:ph type="body" idx="1"/>
          </p:nvPr>
        </p:nvSpPr>
        <p:spPr>
          <a:xfrm>
            <a:off x="777240" y="195516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3"/>
          <p:cNvSpPr txBox="1">
            <a:spLocks/>
          </p:cNvSpPr>
          <p:nvPr/>
        </p:nvSpPr>
        <p:spPr>
          <a:xfrm>
            <a:off x="775104" y="6415343"/>
            <a:ext cx="8462731" cy="365125"/>
          </a:xfrm>
          <a:prstGeom prst="rect">
            <a:avLst/>
          </a:prstGeom>
        </p:spPr>
        <p:txBody>
          <a:bodyPr vert="horz" lIns="91440" tIns="45720" rIns="91440" bIns="45720" rtlCol="0" anchor="ctr"/>
          <a:lstStyle>
            <a:defPPr>
              <a:defRPr lang="de-DE"/>
            </a:defPPr>
            <a:lvl1pPr marL="0" algn="l" defTabSz="914400" rtl="0" eaLnBrk="1" latinLnBrk="0" hangingPunct="1">
              <a:defRPr sz="1000" b="0" kern="1200">
                <a:solidFill>
                  <a:srgbClr val="5B585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b="0" dirty="0">
                <a:solidFill>
                  <a:schemeClr val="tx1"/>
                </a:solidFill>
              </a:rPr>
              <a:t>Hochschule für nachhaltige Entwicklung Eberswalde ∙ Schicklerstraße 5 ∙ 16225 Eberswalde</a:t>
            </a:r>
          </a:p>
        </p:txBody>
      </p:sp>
      <p:sp>
        <p:nvSpPr>
          <p:cNvPr id="11" name="Rechteck 10"/>
          <p:cNvSpPr/>
          <p:nvPr/>
        </p:nvSpPr>
        <p:spPr>
          <a:xfrm>
            <a:off x="0" y="6458518"/>
            <a:ext cx="12192000" cy="7200"/>
          </a:xfrm>
          <a:prstGeom prst="rect">
            <a:avLst/>
          </a:prstGeom>
          <a:solidFill>
            <a:srgbClr val="2F5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1800" dirty="0">
              <a:solidFill>
                <a:srgbClr val="C6C5BA"/>
              </a:solidFill>
              <a:latin typeface="Arial" panose="020B0604020202020204" pitchFamily="34" charset="0"/>
              <a:cs typeface="Arial" panose="020B0604020202020204" pitchFamily="34" charset="0"/>
            </a:endParaRPr>
          </a:p>
        </p:txBody>
      </p:sp>
      <p:sp>
        <p:nvSpPr>
          <p:cNvPr id="10" name="Foliennummernplatzhalter 4"/>
          <p:cNvSpPr>
            <a:spLocks noGrp="1"/>
          </p:cNvSpPr>
          <p:nvPr>
            <p:ph type="sldNum" sz="quarter" idx="4"/>
          </p:nvPr>
        </p:nvSpPr>
        <p:spPr>
          <a:xfrm>
            <a:off x="10559573" y="6425447"/>
            <a:ext cx="1038168" cy="342705"/>
          </a:xfrm>
          <a:prstGeom prst="rect">
            <a:avLst/>
          </a:prstGeom>
        </p:spPr>
        <p:txBody>
          <a:bodyPr vert="horz" lIns="91440" tIns="45720" rIns="91440" bIns="45720" rtlCol="0" anchor="ctr"/>
          <a:lstStyle>
            <a:lvl1pPr algn="r">
              <a:defRPr lang="de-DE" sz="900" b="0" kern="1200" smtClean="0">
                <a:solidFill>
                  <a:srgbClr val="2F5942"/>
                </a:solidFill>
                <a:latin typeface="Arial" panose="020B0604020202020204" pitchFamily="34" charset="0"/>
                <a:ea typeface="+mn-ea"/>
                <a:cs typeface="Arial" panose="020B0604020202020204" pitchFamily="34" charset="0"/>
              </a:defRPr>
            </a:lvl1pPr>
          </a:lstStyle>
          <a:p>
            <a:r>
              <a:rPr lang="de-DE"/>
              <a:t>Seite </a:t>
            </a:r>
            <a:fld id="{959D87B1-1F1C-4319-8EA1-6710C33C6049}" type="slidenum">
              <a:rPr lang="de-DE" smtClean="0"/>
              <a:pPr/>
              <a:t>‹Nr.›</a:t>
            </a:fld>
            <a:endParaRPr lang="de-DE" dirty="0"/>
          </a:p>
        </p:txBody>
      </p:sp>
      <p:pic>
        <p:nvPicPr>
          <p:cNvPr id="13" name="Grafik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7853" y="209030"/>
            <a:ext cx="2690987" cy="792088"/>
          </a:xfrm>
          <a:prstGeom prst="rect">
            <a:avLst/>
          </a:prstGeom>
        </p:spPr>
      </p:pic>
      <p:sp>
        <p:nvSpPr>
          <p:cNvPr id="4" name="Rechteck 3"/>
          <p:cNvSpPr/>
          <p:nvPr userDrawn="1"/>
        </p:nvSpPr>
        <p:spPr>
          <a:xfrm>
            <a:off x="-2454" y="1162081"/>
            <a:ext cx="12189547" cy="739513"/>
          </a:xfrm>
          <a:prstGeom prst="rect">
            <a:avLst/>
          </a:prstGeom>
          <a:solidFill>
            <a:srgbClr val="2F594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8518842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8" r:id="rId7"/>
    <p:sldLayoutId id="2147483699" r:id="rId8"/>
  </p:sldLayoutIdLst>
  <p:hf hdr="0"/>
  <p:txStyles>
    <p:titleStyle>
      <a:lvl1pPr algn="l" defTabSz="914400" rtl="0" eaLnBrk="1" latinLnBrk="0" hangingPunct="1">
        <a:lnSpc>
          <a:spcPct val="90000"/>
        </a:lnSpc>
        <a:spcBef>
          <a:spcPct val="0"/>
        </a:spcBef>
        <a:buNone/>
        <a:defRPr sz="2200" b="1" kern="1200">
          <a:solidFill>
            <a:srgbClr val="2F594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mbol"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de.wikipedia.org/wiki/Datei:Interpretive_talk.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terp.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Non-formale Umweltbildung in der Freizeit/</a:t>
            </a:r>
            <a:br>
              <a:rPr lang="de-DE" dirty="0"/>
            </a:br>
            <a:r>
              <a:rPr lang="de-DE" dirty="0"/>
              <a:t>Interpretation</a:t>
            </a:r>
          </a:p>
        </p:txBody>
      </p:sp>
      <p:pic>
        <p:nvPicPr>
          <p:cNvPr id="6" name="Bildplatzhalter 5">
            <a:extLst>
              <a:ext uri="{FF2B5EF4-FFF2-40B4-BE49-F238E27FC236}">
                <a16:creationId xmlns:a16="http://schemas.microsoft.com/office/drawing/2014/main" id="{0670EC6E-C2D3-445A-A555-3F5E8AB5018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489" r="12489"/>
          <a:stretch>
            <a:fillRect/>
          </a:stretch>
        </p:blipFill>
        <p:spPr>
          <a:xfrm rot="5400000">
            <a:off x="182563" y="1257300"/>
            <a:ext cx="5400675" cy="5399088"/>
          </a:xfrm>
          <a:solidFill>
            <a:schemeClr val="tx1">
              <a:lumMod val="65000"/>
            </a:schemeClr>
          </a:solidFill>
        </p:spPr>
      </p:pic>
      <p:sp>
        <p:nvSpPr>
          <p:cNvPr id="7" name="Text Placeholder 2">
            <a:extLst>
              <a:ext uri="{FF2B5EF4-FFF2-40B4-BE49-F238E27FC236}">
                <a16:creationId xmlns:a16="http://schemas.microsoft.com/office/drawing/2014/main" id="{8BFC26CF-26CC-354C-BB60-AD3E01D575ED}"/>
              </a:ext>
            </a:extLst>
          </p:cNvPr>
          <p:cNvSpPr txBox="1">
            <a:spLocks/>
          </p:cNvSpPr>
          <p:nvPr/>
        </p:nvSpPr>
        <p:spPr>
          <a:xfrm>
            <a:off x="5909347" y="4039178"/>
            <a:ext cx="5493634" cy="590309"/>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Calibri Light" panose="020F0302020204030204" pitchFamily="34" charset="0"/>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Heike Molitor</a:t>
            </a:r>
          </a:p>
        </p:txBody>
      </p:sp>
    </p:spTree>
    <p:extLst>
      <p:ext uri="{BB962C8B-B14F-4D97-AF65-F5344CB8AC3E}">
        <p14:creationId xmlns:p14="http://schemas.microsoft.com/office/powerpoint/2010/main" val="314668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C74AFAB-C40D-4081-A779-92639598CB94}"/>
              </a:ext>
            </a:extLst>
          </p:cNvPr>
          <p:cNvSpPr>
            <a:spLocks noGrp="1"/>
          </p:cNvSpPr>
          <p:nvPr>
            <p:ph type="body" sz="quarter" idx="10"/>
          </p:nvPr>
        </p:nvSpPr>
        <p:spPr/>
        <p:txBody>
          <a:bodyPr/>
          <a:lstStyle/>
          <a:p>
            <a:endParaRPr lang="de-DE"/>
          </a:p>
        </p:txBody>
      </p:sp>
      <p:sp>
        <p:nvSpPr>
          <p:cNvPr id="5" name="Titel 4">
            <a:extLst>
              <a:ext uri="{FF2B5EF4-FFF2-40B4-BE49-F238E27FC236}">
                <a16:creationId xmlns:a16="http://schemas.microsoft.com/office/drawing/2014/main" id="{46E16E15-A2DD-48A4-B4F4-8A16567BFF58}"/>
              </a:ext>
            </a:extLst>
          </p:cNvPr>
          <p:cNvSpPr>
            <a:spLocks noGrp="1"/>
          </p:cNvSpPr>
          <p:nvPr>
            <p:ph type="title"/>
          </p:nvPr>
        </p:nvSpPr>
        <p:spPr/>
        <p:txBody>
          <a:bodyPr/>
          <a:lstStyle/>
          <a:p>
            <a:endParaRPr lang="de-DE"/>
          </a:p>
        </p:txBody>
      </p:sp>
      <p:sp>
        <p:nvSpPr>
          <p:cNvPr id="4" name="Foliennummernplatzhalter 3"/>
          <p:cNvSpPr>
            <a:spLocks noGrp="1"/>
          </p:cNvSpPr>
          <p:nvPr>
            <p:ph type="sldNum" sz="quarter" idx="4294967295"/>
          </p:nvPr>
        </p:nvSpPr>
        <p:spPr>
          <a:xfrm>
            <a:off x="11153775" y="6426200"/>
            <a:ext cx="1038225" cy="341313"/>
          </a:xfrm>
        </p:spPr>
        <p:txBody>
          <a:bodyPr/>
          <a:lstStyle/>
          <a:p>
            <a:r>
              <a:rPr lang="de-DE"/>
              <a:t>Seite </a:t>
            </a:r>
            <a:fld id="{959D87B1-1F1C-4319-8EA1-6710C33C6049}" type="slidenum">
              <a:rPr lang="de-DE" smtClean="0"/>
              <a:pPr/>
              <a:t>10</a:t>
            </a:fld>
            <a:endParaRPr lang="de-DE" dirty="0"/>
          </a:p>
        </p:txBody>
      </p:sp>
      <p:pic>
        <p:nvPicPr>
          <p:cNvPr id="11" name="Grafik 10">
            <a:extLst>
              <a:ext uri="{FF2B5EF4-FFF2-40B4-BE49-F238E27FC236}">
                <a16:creationId xmlns:a16="http://schemas.microsoft.com/office/drawing/2014/main" id="{72E5224F-9BC2-40A7-82EE-95F030FB9039}"/>
              </a:ext>
            </a:extLst>
          </p:cNvPr>
          <p:cNvPicPr>
            <a:picLocks noChangeAspect="1"/>
          </p:cNvPicPr>
          <p:nvPr/>
        </p:nvPicPr>
        <p:blipFill>
          <a:blip r:embed="rId2"/>
          <a:stretch>
            <a:fillRect/>
          </a:stretch>
        </p:blipFill>
        <p:spPr>
          <a:xfrm>
            <a:off x="2053750" y="-73584"/>
            <a:ext cx="8877953" cy="6931584"/>
          </a:xfrm>
          <a:prstGeom prst="rect">
            <a:avLst/>
          </a:prstGeom>
        </p:spPr>
      </p:pic>
    </p:spTree>
    <p:extLst>
      <p:ext uri="{BB962C8B-B14F-4D97-AF65-F5344CB8AC3E}">
        <p14:creationId xmlns:p14="http://schemas.microsoft.com/office/powerpoint/2010/main" val="285801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483692E-EDB6-4010-BE0E-772EE30E8D53}"/>
              </a:ext>
            </a:extLst>
          </p:cNvPr>
          <p:cNvSpPr>
            <a:spLocks noGrp="1"/>
          </p:cNvSpPr>
          <p:nvPr>
            <p:ph type="body" sz="quarter" idx="10"/>
          </p:nvPr>
        </p:nvSpPr>
        <p:spPr/>
        <p:txBody>
          <a:bodyPr/>
          <a:lstStyle/>
          <a:p>
            <a:endParaRPr lang="de-DE"/>
          </a:p>
        </p:txBody>
      </p:sp>
      <p:sp>
        <p:nvSpPr>
          <p:cNvPr id="3" name="Titel 2">
            <a:extLst>
              <a:ext uri="{FF2B5EF4-FFF2-40B4-BE49-F238E27FC236}">
                <a16:creationId xmlns:a16="http://schemas.microsoft.com/office/drawing/2014/main" id="{AF3F5F41-8137-482C-AA97-F900662D9B0D}"/>
              </a:ext>
            </a:extLst>
          </p:cNvPr>
          <p:cNvSpPr>
            <a:spLocks noGrp="1"/>
          </p:cNvSpPr>
          <p:nvPr>
            <p:ph type="title"/>
          </p:nvPr>
        </p:nvSpPr>
        <p:spPr/>
        <p:txBody>
          <a:bodyPr/>
          <a:lstStyle/>
          <a:p>
            <a:endParaRPr lang="de-DE"/>
          </a:p>
        </p:txBody>
      </p:sp>
      <p:pic>
        <p:nvPicPr>
          <p:cNvPr id="5" name="Grafik 4">
            <a:extLst>
              <a:ext uri="{FF2B5EF4-FFF2-40B4-BE49-F238E27FC236}">
                <a16:creationId xmlns:a16="http://schemas.microsoft.com/office/drawing/2014/main" id="{CB37CD35-D204-4A6E-BEBB-8BFF51C4B9A2}"/>
              </a:ext>
            </a:extLst>
          </p:cNvPr>
          <p:cNvPicPr>
            <a:picLocks noChangeAspect="1"/>
          </p:cNvPicPr>
          <p:nvPr/>
        </p:nvPicPr>
        <p:blipFill>
          <a:blip r:embed="rId2"/>
          <a:stretch>
            <a:fillRect/>
          </a:stretch>
        </p:blipFill>
        <p:spPr>
          <a:xfrm>
            <a:off x="1023814" y="2039546"/>
            <a:ext cx="10629589" cy="3950287"/>
          </a:xfrm>
          <a:prstGeom prst="rect">
            <a:avLst/>
          </a:prstGeom>
        </p:spPr>
      </p:pic>
    </p:spTree>
    <p:extLst>
      <p:ext uri="{BB962C8B-B14F-4D97-AF65-F5344CB8AC3E}">
        <p14:creationId xmlns:p14="http://schemas.microsoft.com/office/powerpoint/2010/main" val="412035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D8C5F56-D49A-4636-858C-E7FFE2389F44}"/>
              </a:ext>
            </a:extLst>
          </p:cNvPr>
          <p:cNvSpPr>
            <a:spLocks noGrp="1"/>
          </p:cNvSpPr>
          <p:nvPr>
            <p:ph type="body" sz="quarter" idx="10"/>
          </p:nvPr>
        </p:nvSpPr>
        <p:spPr>
          <a:xfrm>
            <a:off x="1028700" y="2286000"/>
            <a:ext cx="9183812" cy="2904530"/>
          </a:xfrm>
        </p:spPr>
        <p:txBody>
          <a:bodyPr/>
          <a:lstStyle/>
          <a:p>
            <a:pPr marL="457200" indent="-457200">
              <a:buFont typeface="Arial" panose="020B0604020202020204" pitchFamily="34" charset="0"/>
              <a:buChar char="•"/>
            </a:pPr>
            <a:r>
              <a:rPr lang="de-DE" dirty="0"/>
              <a:t>Suchen Sie einen originalen Gegenstand aus der Natur!</a:t>
            </a:r>
          </a:p>
          <a:p>
            <a:pPr marL="457200" indent="-457200">
              <a:buFont typeface="Arial" panose="020B0604020202020204" pitchFamily="34" charset="0"/>
              <a:buChar char="•"/>
            </a:pPr>
            <a:r>
              <a:rPr lang="de-DE" dirty="0"/>
              <a:t>Füllen Sie nachfolgende Folie und bringen Sie diese bitte ausgedruckt mit.</a:t>
            </a:r>
          </a:p>
        </p:txBody>
      </p:sp>
      <p:sp>
        <p:nvSpPr>
          <p:cNvPr id="3" name="Titel 2">
            <a:extLst>
              <a:ext uri="{FF2B5EF4-FFF2-40B4-BE49-F238E27FC236}">
                <a16:creationId xmlns:a16="http://schemas.microsoft.com/office/drawing/2014/main" id="{641B138B-A0AE-4EB4-A418-AF0BF846D162}"/>
              </a:ext>
            </a:extLst>
          </p:cNvPr>
          <p:cNvSpPr>
            <a:spLocks noGrp="1"/>
          </p:cNvSpPr>
          <p:nvPr>
            <p:ph type="title"/>
          </p:nvPr>
        </p:nvSpPr>
        <p:spPr/>
        <p:txBody>
          <a:bodyPr/>
          <a:lstStyle/>
          <a:p>
            <a:r>
              <a:rPr lang="de-DE" dirty="0"/>
              <a:t>Aufgabe bis zum 10.4.2025</a:t>
            </a:r>
          </a:p>
        </p:txBody>
      </p:sp>
      <p:sp>
        <p:nvSpPr>
          <p:cNvPr id="4" name="Foliennummernplatzhalter 3"/>
          <p:cNvSpPr>
            <a:spLocks noGrp="1"/>
          </p:cNvSpPr>
          <p:nvPr>
            <p:ph type="sldNum" sz="quarter" idx="4294967295"/>
          </p:nvPr>
        </p:nvSpPr>
        <p:spPr>
          <a:xfrm>
            <a:off x="11153775" y="6426200"/>
            <a:ext cx="1038225" cy="341313"/>
          </a:xfrm>
        </p:spPr>
        <p:txBody>
          <a:bodyPr/>
          <a:lstStyle/>
          <a:p>
            <a:r>
              <a:rPr lang="de-DE"/>
              <a:t>Seite </a:t>
            </a:r>
            <a:fld id="{959D87B1-1F1C-4319-8EA1-6710C33C6049}" type="slidenum">
              <a:rPr lang="de-DE" smtClean="0"/>
              <a:pPr/>
              <a:t>12</a:t>
            </a:fld>
            <a:endParaRPr lang="de-DE" dirty="0"/>
          </a:p>
        </p:txBody>
      </p:sp>
    </p:spTree>
    <p:extLst>
      <p:ext uri="{BB962C8B-B14F-4D97-AF65-F5344CB8AC3E}">
        <p14:creationId xmlns:p14="http://schemas.microsoft.com/office/powerpoint/2010/main" val="62027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70DBA12-35BC-408A-A498-871252BB1D28}"/>
              </a:ext>
            </a:extLst>
          </p:cNvPr>
          <p:cNvSpPr/>
          <p:nvPr/>
        </p:nvSpPr>
        <p:spPr>
          <a:xfrm>
            <a:off x="8737628" y="228635"/>
            <a:ext cx="3273950" cy="61024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 name="Rechteck 10">
            <a:extLst>
              <a:ext uri="{FF2B5EF4-FFF2-40B4-BE49-F238E27FC236}">
                <a16:creationId xmlns:a16="http://schemas.microsoft.com/office/drawing/2014/main" id="{7E1D9BC7-28DF-43E2-A1E1-77B76FDD5F42}"/>
              </a:ext>
            </a:extLst>
          </p:cNvPr>
          <p:cNvSpPr/>
          <p:nvPr/>
        </p:nvSpPr>
        <p:spPr>
          <a:xfrm>
            <a:off x="5376890" y="215757"/>
            <a:ext cx="3273950" cy="61024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4" name="Inhaltsplatzhalter 3"/>
          <p:cNvSpPr>
            <a:spLocks noGrp="1"/>
          </p:cNvSpPr>
          <p:nvPr>
            <p:ph sz="quarter" idx="4294967295"/>
          </p:nvPr>
        </p:nvSpPr>
        <p:spPr>
          <a:xfrm>
            <a:off x="5376890" y="1976527"/>
            <a:ext cx="3360738" cy="4321175"/>
          </a:xfrm>
        </p:spPr>
        <p:txBody>
          <a:bodyPr>
            <a:normAutofit/>
          </a:bodyPr>
          <a:lstStyle/>
          <a:p>
            <a:r>
              <a:rPr lang="de-DE" altLang="de-DE" sz="2000" dirty="0"/>
              <a:t>Schauen Sie sich die Merkmale des Gegenstands genau an und beschreiben Sie sie. (individuelle Eigenschaften)</a:t>
            </a:r>
          </a:p>
        </p:txBody>
      </p:sp>
      <p:sp>
        <p:nvSpPr>
          <p:cNvPr id="5" name="Inhaltsplatzhalter 4"/>
          <p:cNvSpPr>
            <a:spLocks noGrp="1"/>
          </p:cNvSpPr>
          <p:nvPr>
            <p:ph sz="quarter" idx="4294967295"/>
          </p:nvPr>
        </p:nvSpPr>
        <p:spPr>
          <a:xfrm>
            <a:off x="8737628" y="1914881"/>
            <a:ext cx="3360737" cy="4321175"/>
          </a:xfrm>
        </p:spPr>
        <p:txBody>
          <a:bodyPr>
            <a:normAutofit/>
          </a:bodyPr>
          <a:lstStyle/>
          <a:p>
            <a:r>
              <a:rPr lang="de-DE" altLang="de-DE" sz="2000" dirty="0"/>
              <a:t>Was wissen Sie über die allgemeinen Eigenschaften Ihres Gegenstands, d.h. über die individuellen Merkmale hinaus? </a:t>
            </a:r>
          </a:p>
        </p:txBody>
      </p:sp>
      <p:sp>
        <p:nvSpPr>
          <p:cNvPr id="6" name="Foliennummernplatzhalter 5"/>
          <p:cNvSpPr>
            <a:spLocks noGrp="1"/>
          </p:cNvSpPr>
          <p:nvPr>
            <p:ph type="sldNum" sz="quarter" idx="4294967295"/>
          </p:nvPr>
        </p:nvSpPr>
        <p:spPr>
          <a:xfrm>
            <a:off x="11153775" y="6426200"/>
            <a:ext cx="1038225" cy="341313"/>
          </a:xfrm>
        </p:spPr>
        <p:txBody>
          <a:bodyPr/>
          <a:lstStyle/>
          <a:p>
            <a:r>
              <a:rPr lang="de-DE"/>
              <a:t>Seite </a:t>
            </a:r>
            <a:fld id="{959D87B1-1F1C-4319-8EA1-6710C33C6049}" type="slidenum">
              <a:rPr lang="de-DE" smtClean="0"/>
              <a:pPr/>
              <a:t>13</a:t>
            </a:fld>
            <a:endParaRPr lang="de-DE" dirty="0"/>
          </a:p>
        </p:txBody>
      </p:sp>
      <p:sp>
        <p:nvSpPr>
          <p:cNvPr id="8" name="Rechteck 7">
            <a:extLst>
              <a:ext uri="{FF2B5EF4-FFF2-40B4-BE49-F238E27FC236}">
                <a16:creationId xmlns:a16="http://schemas.microsoft.com/office/drawing/2014/main" id="{BBFE1183-AB7D-4404-AF19-6ABED198CA57}"/>
              </a:ext>
            </a:extLst>
          </p:cNvPr>
          <p:cNvSpPr/>
          <p:nvPr/>
        </p:nvSpPr>
        <p:spPr>
          <a:xfrm>
            <a:off x="1860794" y="138630"/>
            <a:ext cx="3273949" cy="6179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400" dirty="0"/>
              <a:t>Bitte ersetzen Sie diesen Kasten durch ein Foto Ihres Objektes.</a:t>
            </a:r>
          </a:p>
        </p:txBody>
      </p:sp>
    </p:spTree>
    <p:extLst>
      <p:ext uri="{BB962C8B-B14F-4D97-AF65-F5344CB8AC3E}">
        <p14:creationId xmlns:p14="http://schemas.microsoft.com/office/powerpoint/2010/main" val="174108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8A883A6-0072-4F81-B1A2-DD6AEFAB689D}"/>
              </a:ext>
            </a:extLst>
          </p:cNvPr>
          <p:cNvSpPr>
            <a:spLocks noGrp="1"/>
          </p:cNvSpPr>
          <p:nvPr>
            <p:ph type="body" sz="quarter" idx="10"/>
          </p:nvPr>
        </p:nvSpPr>
        <p:spPr>
          <a:xfrm>
            <a:off x="1028700" y="2286000"/>
            <a:ext cx="10046842" cy="2904530"/>
          </a:xfrm>
        </p:spPr>
        <p:txBody>
          <a:bodyPr/>
          <a:lstStyle/>
          <a:p>
            <a:pPr marL="457200" indent="-457200">
              <a:buFont typeface="Arial" panose="020B0604020202020204" pitchFamily="34" charset="0"/>
              <a:buChar char="•"/>
            </a:pPr>
            <a:r>
              <a:rPr lang="de-DE" dirty="0"/>
              <a:t>Suchen Sie zwei Tafeln, die ein Natur- oder Kulturobjekt beschreiben! </a:t>
            </a:r>
          </a:p>
          <a:p>
            <a:pPr marL="457200" indent="-457200">
              <a:buFont typeface="Arial" panose="020B0604020202020204" pitchFamily="34" charset="0"/>
              <a:buChar char="•"/>
            </a:pPr>
            <a:r>
              <a:rPr lang="de-DE" dirty="0"/>
              <a:t>Eine Tafel sollte aus Ihrer Sicht gelungen sein, die andere misslungen.</a:t>
            </a:r>
          </a:p>
          <a:p>
            <a:pPr marL="457200" indent="-457200">
              <a:buFont typeface="Arial" panose="020B0604020202020204" pitchFamily="34" charset="0"/>
              <a:buChar char="•"/>
            </a:pPr>
            <a:r>
              <a:rPr lang="de-DE" dirty="0"/>
              <a:t>Füllen Sie nachfolgende Folien und schicken mir diese bis zum 23. Juni 2025 per mail zu, damit wir damit am 26. Juni 2025 arbeiten können.</a:t>
            </a:r>
          </a:p>
        </p:txBody>
      </p:sp>
      <p:sp>
        <p:nvSpPr>
          <p:cNvPr id="2" name="Titel 1">
            <a:extLst>
              <a:ext uri="{FF2B5EF4-FFF2-40B4-BE49-F238E27FC236}">
                <a16:creationId xmlns:a16="http://schemas.microsoft.com/office/drawing/2014/main" id="{F8564999-FF14-4FF5-B271-52481D5B5DE8}"/>
              </a:ext>
            </a:extLst>
          </p:cNvPr>
          <p:cNvSpPr>
            <a:spLocks noGrp="1"/>
          </p:cNvSpPr>
          <p:nvPr>
            <p:ph type="title"/>
          </p:nvPr>
        </p:nvSpPr>
        <p:spPr/>
        <p:txBody>
          <a:bodyPr/>
          <a:lstStyle/>
          <a:p>
            <a:r>
              <a:rPr lang="de-DE" dirty="0"/>
              <a:t>Aufgabe bis zum 26. Juni 2025</a:t>
            </a:r>
          </a:p>
        </p:txBody>
      </p:sp>
      <p:sp>
        <p:nvSpPr>
          <p:cNvPr id="4" name="Foliennummernplatzhalter 3"/>
          <p:cNvSpPr>
            <a:spLocks noGrp="1"/>
          </p:cNvSpPr>
          <p:nvPr>
            <p:ph type="sldNum" sz="quarter" idx="4294967295"/>
          </p:nvPr>
        </p:nvSpPr>
        <p:spPr>
          <a:xfrm>
            <a:off x="11153775" y="6426200"/>
            <a:ext cx="1038225" cy="341313"/>
          </a:xfrm>
        </p:spPr>
        <p:txBody>
          <a:bodyPr/>
          <a:lstStyle/>
          <a:p>
            <a:r>
              <a:rPr lang="de-DE"/>
              <a:t>Seite </a:t>
            </a:r>
            <a:fld id="{959D87B1-1F1C-4319-8EA1-6710C33C6049}" type="slidenum">
              <a:rPr lang="de-DE" smtClean="0"/>
              <a:pPr/>
              <a:t>14</a:t>
            </a:fld>
            <a:endParaRPr lang="de-DE" dirty="0"/>
          </a:p>
        </p:txBody>
      </p:sp>
    </p:spTree>
    <p:extLst>
      <p:ext uri="{BB962C8B-B14F-4D97-AF65-F5344CB8AC3E}">
        <p14:creationId xmlns:p14="http://schemas.microsoft.com/office/powerpoint/2010/main" val="381453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70DBA12-35BC-408A-A498-871252BB1D28}"/>
              </a:ext>
            </a:extLst>
          </p:cNvPr>
          <p:cNvSpPr/>
          <p:nvPr/>
        </p:nvSpPr>
        <p:spPr>
          <a:xfrm>
            <a:off x="8214003" y="778847"/>
            <a:ext cx="3492004" cy="55188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 name="Titel 1">
            <a:extLst>
              <a:ext uri="{FF2B5EF4-FFF2-40B4-BE49-F238E27FC236}">
                <a16:creationId xmlns:a16="http://schemas.microsoft.com/office/drawing/2014/main" id="{EECDB880-310A-4596-9475-863E4B4051D3}"/>
              </a:ext>
            </a:extLst>
          </p:cNvPr>
          <p:cNvSpPr>
            <a:spLocks noGrp="1"/>
          </p:cNvSpPr>
          <p:nvPr>
            <p:ph type="title"/>
          </p:nvPr>
        </p:nvSpPr>
        <p:spPr>
          <a:xfrm>
            <a:off x="1028700" y="133563"/>
            <a:ext cx="7810500" cy="645284"/>
          </a:xfrm>
        </p:spPr>
        <p:txBody>
          <a:bodyPr/>
          <a:lstStyle/>
          <a:p>
            <a:r>
              <a:rPr lang="de-DE" dirty="0"/>
              <a:t>Gelungene Tafel</a:t>
            </a:r>
          </a:p>
        </p:txBody>
      </p:sp>
      <p:sp>
        <p:nvSpPr>
          <p:cNvPr id="5" name="Inhaltsplatzhalter 4"/>
          <p:cNvSpPr>
            <a:spLocks noGrp="1"/>
          </p:cNvSpPr>
          <p:nvPr>
            <p:ph sz="quarter" idx="4294967295"/>
          </p:nvPr>
        </p:nvSpPr>
        <p:spPr>
          <a:xfrm>
            <a:off x="8903142" y="1268412"/>
            <a:ext cx="2942921" cy="4321175"/>
          </a:xfrm>
        </p:spPr>
        <p:txBody>
          <a:bodyPr>
            <a:normAutofit/>
          </a:bodyPr>
          <a:lstStyle/>
          <a:p>
            <a:pPr marL="0" indent="0">
              <a:buNone/>
            </a:pPr>
            <a:r>
              <a:rPr lang="de-DE" altLang="de-DE" sz="2000" dirty="0"/>
              <a:t>Gründe:</a:t>
            </a:r>
          </a:p>
          <a:p>
            <a:pPr marL="0" indent="0">
              <a:buNone/>
            </a:pPr>
            <a:r>
              <a:rPr lang="de-DE" altLang="de-DE" sz="2000" dirty="0"/>
              <a:t>Bitte notieren Sie hier, warum Sie die Tafel für gelungen halten.</a:t>
            </a:r>
          </a:p>
          <a:p>
            <a:endParaRPr lang="de-DE" altLang="de-DE" sz="2000" dirty="0"/>
          </a:p>
        </p:txBody>
      </p:sp>
      <p:sp>
        <p:nvSpPr>
          <p:cNvPr id="6" name="Foliennummernplatzhalter 5"/>
          <p:cNvSpPr>
            <a:spLocks noGrp="1"/>
          </p:cNvSpPr>
          <p:nvPr>
            <p:ph type="sldNum" sz="quarter" idx="4294967295"/>
          </p:nvPr>
        </p:nvSpPr>
        <p:spPr>
          <a:xfrm>
            <a:off x="11153775" y="6426200"/>
            <a:ext cx="1038225" cy="341313"/>
          </a:xfrm>
        </p:spPr>
        <p:txBody>
          <a:bodyPr/>
          <a:lstStyle/>
          <a:p>
            <a:r>
              <a:rPr lang="de-DE"/>
              <a:t>Seite </a:t>
            </a:r>
            <a:fld id="{959D87B1-1F1C-4319-8EA1-6710C33C6049}" type="slidenum">
              <a:rPr lang="de-DE" smtClean="0"/>
              <a:pPr/>
              <a:t>15</a:t>
            </a:fld>
            <a:endParaRPr lang="de-DE" dirty="0"/>
          </a:p>
        </p:txBody>
      </p:sp>
      <p:sp>
        <p:nvSpPr>
          <p:cNvPr id="8" name="Rechteck 7">
            <a:extLst>
              <a:ext uri="{FF2B5EF4-FFF2-40B4-BE49-F238E27FC236}">
                <a16:creationId xmlns:a16="http://schemas.microsoft.com/office/drawing/2014/main" id="{BBFE1183-AB7D-4404-AF19-6ABED198CA57}"/>
              </a:ext>
            </a:extLst>
          </p:cNvPr>
          <p:cNvSpPr/>
          <p:nvPr/>
        </p:nvSpPr>
        <p:spPr>
          <a:xfrm>
            <a:off x="4614305" y="791726"/>
            <a:ext cx="3492004" cy="55394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dirty="0"/>
              <a:t>Bitte ersetzen Sie diesen Kasten durch ein Foto der Tafel.</a:t>
            </a:r>
          </a:p>
        </p:txBody>
      </p:sp>
      <p:sp>
        <p:nvSpPr>
          <p:cNvPr id="13" name="Textplatzhalter 2">
            <a:extLst>
              <a:ext uri="{FF2B5EF4-FFF2-40B4-BE49-F238E27FC236}">
                <a16:creationId xmlns:a16="http://schemas.microsoft.com/office/drawing/2014/main" id="{82E0C5E0-AB58-4B44-A0E2-ED778CC8029F}"/>
              </a:ext>
            </a:extLst>
          </p:cNvPr>
          <p:cNvSpPr txBox="1">
            <a:spLocks/>
          </p:cNvSpPr>
          <p:nvPr/>
        </p:nvSpPr>
        <p:spPr>
          <a:xfrm>
            <a:off x="950578" y="812274"/>
            <a:ext cx="3590599" cy="5518854"/>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de-DE" dirty="0">
              <a:solidFill>
                <a:schemeClr val="tx1"/>
              </a:solidFill>
            </a:endParaRPr>
          </a:p>
          <a:p>
            <a:pPr marL="0" indent="0">
              <a:buNone/>
            </a:pPr>
            <a:endParaRPr lang="de-DE" dirty="0">
              <a:solidFill>
                <a:schemeClr val="tx1"/>
              </a:solidFill>
            </a:endParaRPr>
          </a:p>
          <a:p>
            <a:pPr marL="0" indent="0">
              <a:buNone/>
            </a:pPr>
            <a:endParaRPr lang="de-DE" dirty="0">
              <a:solidFill>
                <a:schemeClr val="tx1"/>
              </a:solidFill>
            </a:endParaRPr>
          </a:p>
          <a:p>
            <a:pPr marL="0" indent="0" algn="ctr">
              <a:buNone/>
            </a:pPr>
            <a:r>
              <a:rPr lang="de-DE" dirty="0">
                <a:solidFill>
                  <a:schemeClr val="tx1"/>
                </a:solidFill>
              </a:rPr>
              <a:t>Bitte ersetzen Sie diesen Kasten durch das Foto des Objektes bzw. der Umgebung ein.</a:t>
            </a:r>
          </a:p>
          <a:p>
            <a:endParaRPr lang="de-DE" sz="3200" dirty="0"/>
          </a:p>
        </p:txBody>
      </p:sp>
      <p:sp>
        <p:nvSpPr>
          <p:cNvPr id="14" name="Textfeld 13">
            <a:extLst>
              <a:ext uri="{FF2B5EF4-FFF2-40B4-BE49-F238E27FC236}">
                <a16:creationId xmlns:a16="http://schemas.microsoft.com/office/drawing/2014/main" id="{CBF8215F-59D0-4573-85CD-FF585CF4D95D}"/>
              </a:ext>
            </a:extLst>
          </p:cNvPr>
          <p:cNvSpPr txBox="1"/>
          <p:nvPr/>
        </p:nvSpPr>
        <p:spPr>
          <a:xfrm>
            <a:off x="7690751" y="157001"/>
            <a:ext cx="4176464" cy="369332"/>
          </a:xfrm>
          <a:prstGeom prst="rect">
            <a:avLst/>
          </a:prstGeom>
          <a:noFill/>
          <a:ln>
            <a:solidFill>
              <a:srgbClr val="FFC000"/>
            </a:solidFill>
          </a:ln>
        </p:spPr>
        <p:txBody>
          <a:bodyPr wrap="square" rtlCol="0">
            <a:spAutoFit/>
          </a:bodyPr>
          <a:lstStyle/>
          <a:p>
            <a:r>
              <a:rPr lang="de-DE" dirty="0">
                <a:solidFill>
                  <a:schemeClr val="bg1"/>
                </a:solidFill>
              </a:rPr>
              <a:t>Bitte schreiben Sie hier Ihren Namen hin.</a:t>
            </a:r>
          </a:p>
        </p:txBody>
      </p:sp>
    </p:spTree>
    <p:extLst>
      <p:ext uri="{BB962C8B-B14F-4D97-AF65-F5344CB8AC3E}">
        <p14:creationId xmlns:p14="http://schemas.microsoft.com/office/powerpoint/2010/main" val="140065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70DBA12-35BC-408A-A498-871252BB1D28}"/>
              </a:ext>
            </a:extLst>
          </p:cNvPr>
          <p:cNvSpPr/>
          <p:nvPr/>
        </p:nvSpPr>
        <p:spPr>
          <a:xfrm>
            <a:off x="8214003" y="778847"/>
            <a:ext cx="3492004" cy="55188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 name="Titel 1">
            <a:extLst>
              <a:ext uri="{FF2B5EF4-FFF2-40B4-BE49-F238E27FC236}">
                <a16:creationId xmlns:a16="http://schemas.microsoft.com/office/drawing/2014/main" id="{EECDB880-310A-4596-9475-863E4B4051D3}"/>
              </a:ext>
            </a:extLst>
          </p:cNvPr>
          <p:cNvSpPr>
            <a:spLocks noGrp="1"/>
          </p:cNvSpPr>
          <p:nvPr>
            <p:ph type="title"/>
          </p:nvPr>
        </p:nvSpPr>
        <p:spPr>
          <a:xfrm>
            <a:off x="1028700" y="133563"/>
            <a:ext cx="7810500" cy="645284"/>
          </a:xfrm>
        </p:spPr>
        <p:txBody>
          <a:bodyPr/>
          <a:lstStyle/>
          <a:p>
            <a:r>
              <a:rPr lang="de-DE" dirty="0"/>
              <a:t>Misslungene Tafel</a:t>
            </a:r>
          </a:p>
        </p:txBody>
      </p:sp>
      <p:sp>
        <p:nvSpPr>
          <p:cNvPr id="5" name="Inhaltsplatzhalter 4"/>
          <p:cNvSpPr>
            <a:spLocks noGrp="1"/>
          </p:cNvSpPr>
          <p:nvPr>
            <p:ph sz="quarter" idx="4294967295"/>
          </p:nvPr>
        </p:nvSpPr>
        <p:spPr>
          <a:xfrm>
            <a:off x="8903142" y="1268412"/>
            <a:ext cx="2942921" cy="4321175"/>
          </a:xfrm>
        </p:spPr>
        <p:txBody>
          <a:bodyPr>
            <a:normAutofit/>
          </a:bodyPr>
          <a:lstStyle/>
          <a:p>
            <a:pPr marL="0" indent="0">
              <a:buNone/>
            </a:pPr>
            <a:r>
              <a:rPr lang="de-DE" altLang="de-DE" sz="2000" dirty="0"/>
              <a:t>Gründe:</a:t>
            </a:r>
          </a:p>
          <a:p>
            <a:pPr marL="0" indent="0">
              <a:buNone/>
            </a:pPr>
            <a:r>
              <a:rPr lang="de-DE" altLang="de-DE" sz="2000" dirty="0"/>
              <a:t>Bitte notieren Sie hier, warum Sie die Tafel für misslungen halten.</a:t>
            </a:r>
          </a:p>
          <a:p>
            <a:endParaRPr lang="de-DE" altLang="de-DE" sz="2000" dirty="0"/>
          </a:p>
        </p:txBody>
      </p:sp>
      <p:sp>
        <p:nvSpPr>
          <p:cNvPr id="6" name="Foliennummernplatzhalter 5"/>
          <p:cNvSpPr>
            <a:spLocks noGrp="1"/>
          </p:cNvSpPr>
          <p:nvPr>
            <p:ph type="sldNum" sz="quarter" idx="4294967295"/>
          </p:nvPr>
        </p:nvSpPr>
        <p:spPr>
          <a:xfrm>
            <a:off x="11153775" y="6426200"/>
            <a:ext cx="1038225" cy="341313"/>
          </a:xfrm>
        </p:spPr>
        <p:txBody>
          <a:bodyPr/>
          <a:lstStyle/>
          <a:p>
            <a:r>
              <a:rPr lang="de-DE"/>
              <a:t>Seite </a:t>
            </a:r>
            <a:fld id="{959D87B1-1F1C-4319-8EA1-6710C33C6049}" type="slidenum">
              <a:rPr lang="de-DE" smtClean="0"/>
              <a:pPr/>
              <a:t>16</a:t>
            </a:fld>
            <a:endParaRPr lang="de-DE" dirty="0"/>
          </a:p>
        </p:txBody>
      </p:sp>
      <p:sp>
        <p:nvSpPr>
          <p:cNvPr id="8" name="Rechteck 7">
            <a:extLst>
              <a:ext uri="{FF2B5EF4-FFF2-40B4-BE49-F238E27FC236}">
                <a16:creationId xmlns:a16="http://schemas.microsoft.com/office/drawing/2014/main" id="{BBFE1183-AB7D-4404-AF19-6ABED198CA57}"/>
              </a:ext>
            </a:extLst>
          </p:cNvPr>
          <p:cNvSpPr/>
          <p:nvPr/>
        </p:nvSpPr>
        <p:spPr>
          <a:xfrm>
            <a:off x="4614305" y="791726"/>
            <a:ext cx="3492004" cy="55394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2800" dirty="0"/>
              <a:t>Bitte ersetzen Sie diesen Kasten durch ein Foto der Tafel.</a:t>
            </a:r>
          </a:p>
        </p:txBody>
      </p:sp>
      <p:sp>
        <p:nvSpPr>
          <p:cNvPr id="13" name="Textplatzhalter 2">
            <a:extLst>
              <a:ext uri="{FF2B5EF4-FFF2-40B4-BE49-F238E27FC236}">
                <a16:creationId xmlns:a16="http://schemas.microsoft.com/office/drawing/2014/main" id="{82E0C5E0-AB58-4B44-A0E2-ED778CC8029F}"/>
              </a:ext>
            </a:extLst>
          </p:cNvPr>
          <p:cNvSpPr txBox="1">
            <a:spLocks/>
          </p:cNvSpPr>
          <p:nvPr/>
        </p:nvSpPr>
        <p:spPr>
          <a:xfrm>
            <a:off x="950578" y="812274"/>
            <a:ext cx="3590599" cy="5518854"/>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endParaRPr lang="de-DE" dirty="0">
              <a:solidFill>
                <a:schemeClr val="tx1"/>
              </a:solidFill>
            </a:endParaRPr>
          </a:p>
          <a:p>
            <a:pPr marL="0" indent="0">
              <a:buNone/>
            </a:pPr>
            <a:endParaRPr lang="de-DE" dirty="0">
              <a:solidFill>
                <a:schemeClr val="tx1"/>
              </a:solidFill>
            </a:endParaRPr>
          </a:p>
          <a:p>
            <a:pPr marL="0" indent="0">
              <a:buNone/>
            </a:pPr>
            <a:endParaRPr lang="de-DE" dirty="0">
              <a:solidFill>
                <a:schemeClr val="tx1"/>
              </a:solidFill>
            </a:endParaRPr>
          </a:p>
          <a:p>
            <a:pPr marL="0" indent="0" algn="ctr">
              <a:buNone/>
            </a:pPr>
            <a:r>
              <a:rPr lang="de-DE" dirty="0">
                <a:solidFill>
                  <a:schemeClr val="tx1"/>
                </a:solidFill>
              </a:rPr>
              <a:t>Bitte ersetzen Sie diesen Kasten durch das Foto des Objektes bzw. der Umgebung ein.</a:t>
            </a:r>
          </a:p>
          <a:p>
            <a:endParaRPr lang="de-DE" sz="3200" dirty="0"/>
          </a:p>
        </p:txBody>
      </p:sp>
      <p:sp>
        <p:nvSpPr>
          <p:cNvPr id="14" name="Textfeld 13">
            <a:extLst>
              <a:ext uri="{FF2B5EF4-FFF2-40B4-BE49-F238E27FC236}">
                <a16:creationId xmlns:a16="http://schemas.microsoft.com/office/drawing/2014/main" id="{CBF8215F-59D0-4573-85CD-FF585CF4D95D}"/>
              </a:ext>
            </a:extLst>
          </p:cNvPr>
          <p:cNvSpPr txBox="1"/>
          <p:nvPr/>
        </p:nvSpPr>
        <p:spPr>
          <a:xfrm>
            <a:off x="7690751" y="157001"/>
            <a:ext cx="4176464" cy="369332"/>
          </a:xfrm>
          <a:prstGeom prst="rect">
            <a:avLst/>
          </a:prstGeom>
          <a:noFill/>
          <a:ln>
            <a:solidFill>
              <a:srgbClr val="FFC000"/>
            </a:solidFill>
          </a:ln>
        </p:spPr>
        <p:txBody>
          <a:bodyPr wrap="square" rtlCol="0">
            <a:spAutoFit/>
          </a:bodyPr>
          <a:lstStyle/>
          <a:p>
            <a:r>
              <a:rPr lang="de-DE" dirty="0">
                <a:solidFill>
                  <a:schemeClr val="bg1"/>
                </a:solidFill>
              </a:rPr>
              <a:t>Bitte schreiben Sie hier Ihren Namen hin.</a:t>
            </a:r>
          </a:p>
        </p:txBody>
      </p:sp>
    </p:spTree>
    <p:extLst>
      <p:ext uri="{BB962C8B-B14F-4D97-AF65-F5344CB8AC3E}">
        <p14:creationId xmlns:p14="http://schemas.microsoft.com/office/powerpoint/2010/main" val="396796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68A1F9D-E84B-4081-83B0-2F5ED149B4CB}"/>
              </a:ext>
            </a:extLst>
          </p:cNvPr>
          <p:cNvSpPr>
            <a:spLocks noGrp="1"/>
          </p:cNvSpPr>
          <p:nvPr>
            <p:ph type="title"/>
          </p:nvPr>
        </p:nvSpPr>
        <p:spPr/>
        <p:txBody>
          <a:bodyPr/>
          <a:lstStyle/>
          <a:p>
            <a:endParaRPr lang="de-DE" dirty="0"/>
          </a:p>
        </p:txBody>
      </p:sp>
      <p:sp>
        <p:nvSpPr>
          <p:cNvPr id="5" name="Textplatzhalter 4">
            <a:extLst>
              <a:ext uri="{FF2B5EF4-FFF2-40B4-BE49-F238E27FC236}">
                <a16:creationId xmlns:a16="http://schemas.microsoft.com/office/drawing/2014/main" id="{C215B8EA-3341-458D-B906-F9BAF5B7C29B}"/>
              </a:ext>
            </a:extLst>
          </p:cNvPr>
          <p:cNvSpPr>
            <a:spLocks noGrp="1"/>
          </p:cNvSpPr>
          <p:nvPr>
            <p:ph type="body" sz="quarter" idx="10"/>
          </p:nvPr>
        </p:nvSpPr>
        <p:spPr/>
        <p:txBody>
          <a:bodyPr/>
          <a:lstStyle/>
          <a:p>
            <a:endParaRPr lang="de-DE" dirty="0"/>
          </a:p>
        </p:txBody>
      </p:sp>
    </p:spTree>
    <p:extLst>
      <p:ext uri="{BB962C8B-B14F-4D97-AF65-F5344CB8AC3E}">
        <p14:creationId xmlns:p14="http://schemas.microsoft.com/office/powerpoint/2010/main" val="227496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Non-formale Umweltbildung in der Freizeit/</a:t>
            </a:r>
            <a:br>
              <a:rPr lang="de-DE" dirty="0"/>
            </a:br>
            <a:r>
              <a:rPr lang="de-DE" dirty="0"/>
              <a:t>Interpretation</a:t>
            </a:r>
          </a:p>
        </p:txBody>
      </p:sp>
      <p:pic>
        <p:nvPicPr>
          <p:cNvPr id="6" name="Bildplatzhalter 5">
            <a:extLst>
              <a:ext uri="{FF2B5EF4-FFF2-40B4-BE49-F238E27FC236}">
                <a16:creationId xmlns:a16="http://schemas.microsoft.com/office/drawing/2014/main" id="{0670EC6E-C2D3-445A-A555-3F5E8AB5018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489" r="12489"/>
          <a:stretch>
            <a:fillRect/>
          </a:stretch>
        </p:blipFill>
        <p:spPr>
          <a:xfrm rot="5400000">
            <a:off x="182563" y="1257300"/>
            <a:ext cx="5400675" cy="5399088"/>
          </a:xfrm>
          <a:solidFill>
            <a:schemeClr val="tx1">
              <a:lumMod val="65000"/>
            </a:schemeClr>
          </a:solidFill>
        </p:spPr>
      </p:pic>
      <p:sp>
        <p:nvSpPr>
          <p:cNvPr id="7" name="Text Placeholder 2">
            <a:extLst>
              <a:ext uri="{FF2B5EF4-FFF2-40B4-BE49-F238E27FC236}">
                <a16:creationId xmlns:a16="http://schemas.microsoft.com/office/drawing/2014/main" id="{8BFC26CF-26CC-354C-BB60-AD3E01D575ED}"/>
              </a:ext>
            </a:extLst>
          </p:cNvPr>
          <p:cNvSpPr txBox="1">
            <a:spLocks/>
          </p:cNvSpPr>
          <p:nvPr/>
        </p:nvSpPr>
        <p:spPr>
          <a:xfrm>
            <a:off x="5909347" y="4039178"/>
            <a:ext cx="5493634" cy="590309"/>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Calibri Light" panose="020F0302020204030204" pitchFamily="34" charset="0"/>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Heike Molitor</a:t>
            </a:r>
          </a:p>
        </p:txBody>
      </p:sp>
      <p:pic>
        <p:nvPicPr>
          <p:cNvPr id="5" name="Grafik 4">
            <a:extLst>
              <a:ext uri="{FF2B5EF4-FFF2-40B4-BE49-F238E27FC236}">
                <a16:creationId xmlns:a16="http://schemas.microsoft.com/office/drawing/2014/main" id="{0402AC05-B14C-4F74-8A51-6412BD9B3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61294" y="977677"/>
            <a:ext cx="7821416" cy="5866062"/>
          </a:xfrm>
          <a:prstGeom prst="rect">
            <a:avLst/>
          </a:prstGeom>
        </p:spPr>
      </p:pic>
    </p:spTree>
    <p:extLst>
      <p:ext uri="{BB962C8B-B14F-4D97-AF65-F5344CB8AC3E}">
        <p14:creationId xmlns:p14="http://schemas.microsoft.com/office/powerpoint/2010/main" val="397096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16C850A-295D-419D-8BBC-9EA2CA4480C4}"/>
              </a:ext>
            </a:extLst>
          </p:cNvPr>
          <p:cNvSpPr>
            <a:spLocks noGrp="1"/>
          </p:cNvSpPr>
          <p:nvPr>
            <p:ph type="title"/>
          </p:nvPr>
        </p:nvSpPr>
        <p:spPr>
          <a:xfrm>
            <a:off x="1023815" y="999068"/>
            <a:ext cx="9620212" cy="645284"/>
          </a:xfrm>
        </p:spPr>
        <p:txBody>
          <a:bodyPr/>
          <a:lstStyle/>
          <a:p>
            <a:r>
              <a:rPr lang="de-DE" dirty="0"/>
              <a:t>Tourismus, Kulturlandschaft und Umweltbildung im ländlichen Raum</a:t>
            </a:r>
          </a:p>
        </p:txBody>
      </p:sp>
      <p:pic>
        <p:nvPicPr>
          <p:cNvPr id="4" name="Grafik 3">
            <a:extLst>
              <a:ext uri="{FF2B5EF4-FFF2-40B4-BE49-F238E27FC236}">
                <a16:creationId xmlns:a16="http://schemas.microsoft.com/office/drawing/2014/main" id="{83FC2DE8-CAF7-48A3-A4A5-E2D1F3C610BB}"/>
              </a:ext>
            </a:extLst>
          </p:cNvPr>
          <p:cNvPicPr>
            <a:picLocks noChangeAspect="1"/>
          </p:cNvPicPr>
          <p:nvPr/>
        </p:nvPicPr>
        <p:blipFill>
          <a:blip r:embed="rId2"/>
          <a:stretch>
            <a:fillRect/>
          </a:stretch>
        </p:blipFill>
        <p:spPr>
          <a:xfrm>
            <a:off x="2675408" y="1817058"/>
            <a:ext cx="7498730" cy="4621169"/>
          </a:xfrm>
          <a:prstGeom prst="rect">
            <a:avLst/>
          </a:prstGeom>
        </p:spPr>
      </p:pic>
    </p:spTree>
    <p:extLst>
      <p:ext uri="{BB962C8B-B14F-4D97-AF65-F5344CB8AC3E}">
        <p14:creationId xmlns:p14="http://schemas.microsoft.com/office/powerpoint/2010/main" val="305160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06" name="Rectangle 10"/>
          <p:cNvSpPr>
            <a:spLocks noGrp="1" noChangeArrowheads="1"/>
          </p:cNvSpPr>
          <p:nvPr>
            <p:ph type="body" sz="quarter" idx="10"/>
          </p:nvPr>
        </p:nvSpPr>
        <p:spPr>
          <a:xfrm>
            <a:off x="1028700" y="2286000"/>
            <a:ext cx="9522860" cy="3572932"/>
          </a:xfrm>
        </p:spPr>
        <p:txBody>
          <a:bodyPr/>
          <a:lstStyle/>
          <a:p>
            <a:pPr marL="342900" indent="-342900" eaLnBrk="1" hangingPunct="1">
              <a:lnSpc>
                <a:spcPct val="120000"/>
              </a:lnSpc>
              <a:buFont typeface="Arial" panose="020B0604020202020204" pitchFamily="34" charset="0"/>
              <a:buChar char="•"/>
              <a:defRPr/>
            </a:pPr>
            <a:r>
              <a:rPr lang="de-DE" dirty="0">
                <a:cs typeface="Arial" charset="0"/>
              </a:rPr>
              <a:t>Methoden non-formaler Umweltbildung: Interpretation</a:t>
            </a:r>
          </a:p>
          <a:p>
            <a:pPr marL="342900" indent="-342900" eaLnBrk="1" hangingPunct="1">
              <a:lnSpc>
                <a:spcPct val="120000"/>
              </a:lnSpc>
              <a:buFont typeface="Arial" panose="020B0604020202020204" pitchFamily="34" charset="0"/>
              <a:buChar char="•"/>
              <a:defRPr/>
            </a:pPr>
            <a:r>
              <a:rPr lang="de-DE" dirty="0">
                <a:cs typeface="Arial" charset="0"/>
              </a:rPr>
              <a:t>Personale Interpretation</a:t>
            </a:r>
          </a:p>
          <a:p>
            <a:pPr marL="342900" indent="-342900" eaLnBrk="1" hangingPunct="1">
              <a:lnSpc>
                <a:spcPct val="120000"/>
              </a:lnSpc>
              <a:buFont typeface="Arial" panose="020B0604020202020204" pitchFamily="34" charset="0"/>
              <a:buChar char="•"/>
              <a:defRPr/>
            </a:pPr>
            <a:r>
              <a:rPr lang="de-DE" dirty="0">
                <a:cs typeface="Arial" charset="0"/>
              </a:rPr>
              <a:t>Mediale Interpretation (Lehrpfade, Ausstellungen)</a:t>
            </a:r>
          </a:p>
          <a:p>
            <a:pPr marL="342900" indent="-342900">
              <a:lnSpc>
                <a:spcPct val="120000"/>
              </a:lnSpc>
              <a:buFont typeface="Arial" panose="020B0604020202020204" pitchFamily="34" charset="0"/>
              <a:buChar char="•"/>
              <a:defRPr/>
            </a:pPr>
            <a:endParaRPr lang="de-DE" dirty="0">
              <a:cs typeface="Arial" charset="0"/>
            </a:endParaRPr>
          </a:p>
          <a:p>
            <a:pPr marL="0" indent="0">
              <a:lnSpc>
                <a:spcPct val="120000"/>
              </a:lnSpc>
              <a:buNone/>
              <a:defRPr/>
            </a:pPr>
            <a:r>
              <a:rPr lang="de-DE" dirty="0">
                <a:cs typeface="Arial" charset="0"/>
              </a:rPr>
              <a:t>2 </a:t>
            </a:r>
            <a:r>
              <a:rPr lang="de-DE" dirty="0" err="1">
                <a:cs typeface="Arial" charset="0"/>
              </a:rPr>
              <a:t>credits</a:t>
            </a:r>
            <a:r>
              <a:rPr lang="de-DE" dirty="0">
                <a:cs typeface="Arial" charset="0"/>
              </a:rPr>
              <a:t> und 3 SWS </a:t>
            </a:r>
          </a:p>
          <a:p>
            <a:pPr marL="0" indent="0">
              <a:lnSpc>
                <a:spcPct val="120000"/>
              </a:lnSpc>
              <a:buNone/>
              <a:defRPr/>
            </a:pPr>
            <a:r>
              <a:rPr lang="de-DE" dirty="0">
                <a:cs typeface="Arial" charset="0"/>
              </a:rPr>
              <a:t>Prüfung: Schriftliche Hausarbeit: Entwicklung einer Tafel</a:t>
            </a:r>
          </a:p>
        </p:txBody>
      </p:sp>
      <p:sp>
        <p:nvSpPr>
          <p:cNvPr id="8196" name="Rectangle 9"/>
          <p:cNvSpPr>
            <a:spLocks noGrp="1" noChangeArrowheads="1"/>
          </p:cNvSpPr>
          <p:nvPr>
            <p:ph type="title"/>
          </p:nvPr>
        </p:nvSpPr>
        <p:spPr/>
        <p:txBody>
          <a:bodyPr/>
          <a:lstStyle/>
          <a:p>
            <a:r>
              <a:rPr lang="de-DE" dirty="0"/>
              <a:t>Non-formale Umweltbildung in der Freizeit/ Interpretation</a:t>
            </a:r>
          </a:p>
        </p:txBody>
      </p:sp>
      <p:sp>
        <p:nvSpPr>
          <p:cNvPr id="2" name="Textfeld 1"/>
          <p:cNvSpPr txBox="1"/>
          <p:nvPr/>
        </p:nvSpPr>
        <p:spPr>
          <a:xfrm>
            <a:off x="5447929" y="6611095"/>
            <a:ext cx="3090911" cy="246221"/>
          </a:xfrm>
          <a:prstGeom prst="rect">
            <a:avLst/>
          </a:prstGeom>
          <a:noFill/>
        </p:spPr>
        <p:txBody>
          <a:bodyPr wrap="none" rtlCol="0">
            <a:spAutoFit/>
          </a:bodyPr>
          <a:lstStyle/>
          <a:p>
            <a:r>
              <a:rPr lang="de-DE" sz="1000" dirty="0">
                <a:latin typeface="Arial" pitchFamily="34" charset="0"/>
                <a:cs typeface="Arial" pitchFamily="34" charset="0"/>
              </a:rPr>
              <a:t>http://www.roadsterspass.de/fotohp/Cameraman.gif</a:t>
            </a:r>
          </a:p>
        </p:txBody>
      </p:sp>
    </p:spTree>
    <p:extLst>
      <p:ext uri="{BB962C8B-B14F-4D97-AF65-F5344CB8AC3E}">
        <p14:creationId xmlns:p14="http://schemas.microsoft.com/office/powerpoint/2010/main" val="19013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2218" y="2170460"/>
            <a:ext cx="20732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687" y="2170460"/>
            <a:ext cx="4243387"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upload.wikimedia.org/wikipedia/commons/thumb/e/e2/Interpretive_talk.jpg/220px-Interpretive_tal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674" y="2170460"/>
            <a:ext cx="2808312" cy="2808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922291" y="5504881"/>
            <a:ext cx="4515980" cy="707886"/>
          </a:xfrm>
          <a:prstGeom prst="rect">
            <a:avLst/>
          </a:prstGeom>
          <a:noFill/>
        </p:spPr>
        <p:txBody>
          <a:bodyPr wrap="none" rtlCol="0">
            <a:spAutoFit/>
          </a:bodyPr>
          <a:lstStyle/>
          <a:p>
            <a:r>
              <a:rPr lang="de-DE" sz="2000" dirty="0">
                <a:solidFill>
                  <a:srgbClr val="004D3D"/>
                </a:solidFill>
                <a:latin typeface="Arial" pitchFamily="34" charset="0"/>
                <a:cs typeface="Arial" pitchFamily="34" charset="0"/>
              </a:rPr>
              <a:t>Führungen (personale Interpretation)</a:t>
            </a:r>
          </a:p>
          <a:p>
            <a:r>
              <a:rPr lang="de-DE" sz="2000" dirty="0">
                <a:solidFill>
                  <a:srgbClr val="004D3D"/>
                </a:solidFill>
                <a:latin typeface="Arial" pitchFamily="34" charset="0"/>
                <a:cs typeface="Arial" pitchFamily="34" charset="0"/>
              </a:rPr>
              <a:t>Lehrpfade (mediale Interpretation)</a:t>
            </a:r>
          </a:p>
        </p:txBody>
      </p:sp>
      <p:sp>
        <p:nvSpPr>
          <p:cNvPr id="8" name="Rechteck 7"/>
          <p:cNvSpPr/>
          <p:nvPr/>
        </p:nvSpPr>
        <p:spPr>
          <a:xfrm>
            <a:off x="4307675" y="6657485"/>
            <a:ext cx="21602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C8F6A027-9774-4D54-A9AD-60CCFDBDAAFF}"/>
              </a:ext>
            </a:extLst>
          </p:cNvPr>
          <p:cNvSpPr>
            <a:spLocks noGrp="1"/>
          </p:cNvSpPr>
          <p:nvPr>
            <p:ph type="title"/>
          </p:nvPr>
        </p:nvSpPr>
        <p:spPr/>
        <p:txBody>
          <a:bodyPr/>
          <a:lstStyle/>
          <a:p>
            <a:r>
              <a:rPr lang="de-DE" dirty="0"/>
              <a:t>Lernprozesse in Urlaub und Freizeit</a:t>
            </a:r>
          </a:p>
        </p:txBody>
      </p:sp>
      <p:sp>
        <p:nvSpPr>
          <p:cNvPr id="4" name="Textfeld 3">
            <a:extLst>
              <a:ext uri="{FF2B5EF4-FFF2-40B4-BE49-F238E27FC236}">
                <a16:creationId xmlns:a16="http://schemas.microsoft.com/office/drawing/2014/main" id="{56FD9E66-A065-4D24-85F8-5A5634CD3BB6}"/>
              </a:ext>
            </a:extLst>
          </p:cNvPr>
          <p:cNvSpPr txBox="1"/>
          <p:nvPr/>
        </p:nvSpPr>
        <p:spPr>
          <a:xfrm>
            <a:off x="1922291" y="4994006"/>
            <a:ext cx="878767" cy="246221"/>
          </a:xfrm>
          <a:prstGeom prst="rect">
            <a:avLst/>
          </a:prstGeom>
          <a:noFill/>
        </p:spPr>
        <p:txBody>
          <a:bodyPr wrap="none" rtlCol="0">
            <a:spAutoFit/>
          </a:bodyPr>
          <a:lstStyle/>
          <a:p>
            <a:r>
              <a:rPr lang="de-DE" sz="1000" dirty="0">
                <a:solidFill>
                  <a:schemeClr val="bg1"/>
                </a:solidFill>
              </a:rPr>
              <a:t>Foto: Ludwig</a:t>
            </a:r>
          </a:p>
        </p:txBody>
      </p:sp>
      <p:sp>
        <p:nvSpPr>
          <p:cNvPr id="9" name="Textfeld 8">
            <a:extLst>
              <a:ext uri="{FF2B5EF4-FFF2-40B4-BE49-F238E27FC236}">
                <a16:creationId xmlns:a16="http://schemas.microsoft.com/office/drawing/2014/main" id="{32B1D152-0C87-43EB-A078-A2A8BF4FD557}"/>
              </a:ext>
            </a:extLst>
          </p:cNvPr>
          <p:cNvSpPr txBox="1"/>
          <p:nvPr/>
        </p:nvSpPr>
        <p:spPr>
          <a:xfrm>
            <a:off x="5955329" y="4975573"/>
            <a:ext cx="1164101" cy="246221"/>
          </a:xfrm>
          <a:prstGeom prst="rect">
            <a:avLst/>
          </a:prstGeom>
          <a:noFill/>
        </p:spPr>
        <p:txBody>
          <a:bodyPr wrap="none" rtlCol="0">
            <a:spAutoFit/>
          </a:bodyPr>
          <a:lstStyle/>
          <a:p>
            <a:r>
              <a:rPr lang="de-DE" sz="1000" dirty="0">
                <a:solidFill>
                  <a:schemeClr val="bg1"/>
                </a:solidFill>
              </a:rPr>
              <a:t>Foto: U. Wessollek</a:t>
            </a:r>
          </a:p>
        </p:txBody>
      </p:sp>
      <p:sp>
        <p:nvSpPr>
          <p:cNvPr id="10" name="Textfeld 9">
            <a:extLst>
              <a:ext uri="{FF2B5EF4-FFF2-40B4-BE49-F238E27FC236}">
                <a16:creationId xmlns:a16="http://schemas.microsoft.com/office/drawing/2014/main" id="{BD0E201F-5407-4D05-B50C-47F7F98EA8F7}"/>
              </a:ext>
            </a:extLst>
          </p:cNvPr>
          <p:cNvSpPr txBox="1"/>
          <p:nvPr/>
        </p:nvSpPr>
        <p:spPr>
          <a:xfrm>
            <a:off x="9735508" y="4975572"/>
            <a:ext cx="870751" cy="246221"/>
          </a:xfrm>
          <a:prstGeom prst="rect">
            <a:avLst/>
          </a:prstGeom>
          <a:noFill/>
        </p:spPr>
        <p:txBody>
          <a:bodyPr wrap="none" rtlCol="0">
            <a:spAutoFit/>
          </a:bodyPr>
          <a:lstStyle/>
          <a:p>
            <a:r>
              <a:rPr lang="de-DE" sz="1000" dirty="0">
                <a:solidFill>
                  <a:schemeClr val="bg1"/>
                </a:solidFill>
              </a:rPr>
              <a:t>Foto: Molitor</a:t>
            </a:r>
          </a:p>
        </p:txBody>
      </p:sp>
    </p:spTree>
    <p:extLst>
      <p:ext uri="{BB962C8B-B14F-4D97-AF65-F5344CB8AC3E}">
        <p14:creationId xmlns:p14="http://schemas.microsoft.com/office/powerpoint/2010/main" val="287354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1023815" y="1976735"/>
            <a:ext cx="11043435" cy="2904530"/>
          </a:xfrm>
        </p:spPr>
        <p:txBody>
          <a:bodyPr>
            <a:noAutofit/>
          </a:bodyPr>
          <a:lstStyle/>
          <a:p>
            <a:r>
              <a:rPr lang="de-DE" sz="2000" dirty="0"/>
              <a:t>Die Studierenden können Lernorte bzw. Organisationen non-formaler Umweltbildung charakterisieren. Sie verfügen über ein differenziertes Verständnis methodisch-didaktischer Elemente einer Führung (mittels der Methode Interpretation).</a:t>
            </a:r>
          </a:p>
          <a:p>
            <a:r>
              <a:rPr lang="de-DE" sz="2000" dirty="0"/>
              <a:t>Die Studierenden sind in der Lage, eine Führung (z.B. als Interpretationsgang) und eine Tafel zu entwickeln, nach spezifischen Kriterien zu beurteilen und zu reflektieren.</a:t>
            </a:r>
          </a:p>
          <a:p>
            <a:endParaRPr lang="de-DE" sz="2000" dirty="0"/>
          </a:p>
          <a:p>
            <a:r>
              <a:rPr lang="de-DE" sz="2000" dirty="0"/>
              <a:t>Die Studierenden sind in der Lage, in einem komplexen Naturzusammenhang relevante Entscheidungen gemeinsam zu begründen. Sie sind befähigt, Teilnehmende in der jeweiligen Gruppensituation einer Führung zu berücksichtigen und zu integrieren bzw. sie zu motivieren sich zu beteiligen.</a:t>
            </a:r>
          </a:p>
          <a:p>
            <a:r>
              <a:rPr lang="de-DE" sz="2000" dirty="0"/>
              <a:t>Die Studierenden sind in der Lage, ein kollegiales Feedback zu geben und zu empfangen. Sie entwickeln ein berufliches Selbstbild im Feld der personalen und medialen Interpretation.</a:t>
            </a:r>
          </a:p>
        </p:txBody>
      </p:sp>
      <p:sp>
        <p:nvSpPr>
          <p:cNvPr id="5" name="Titel 4"/>
          <p:cNvSpPr>
            <a:spLocks noGrp="1"/>
          </p:cNvSpPr>
          <p:nvPr>
            <p:ph type="title"/>
          </p:nvPr>
        </p:nvSpPr>
        <p:spPr>
          <a:xfrm>
            <a:off x="1023815" y="999068"/>
            <a:ext cx="10129960" cy="645284"/>
          </a:xfrm>
        </p:spPr>
        <p:txBody>
          <a:bodyPr/>
          <a:lstStyle/>
          <a:p>
            <a:r>
              <a:rPr lang="de-DE" dirty="0"/>
              <a:t>Lernergebnisse - Modulbeschreibung</a:t>
            </a:r>
          </a:p>
        </p:txBody>
      </p:sp>
      <p:sp>
        <p:nvSpPr>
          <p:cNvPr id="4" name="Foliennummernplatzhalter 3"/>
          <p:cNvSpPr>
            <a:spLocks noGrp="1"/>
          </p:cNvSpPr>
          <p:nvPr>
            <p:ph type="sldNum" sz="quarter" idx="4294967295"/>
          </p:nvPr>
        </p:nvSpPr>
        <p:spPr>
          <a:xfrm>
            <a:off x="11153775" y="6426200"/>
            <a:ext cx="1038225" cy="341313"/>
          </a:xfrm>
        </p:spPr>
        <p:txBody>
          <a:bodyPr/>
          <a:lstStyle/>
          <a:p>
            <a:r>
              <a:rPr lang="de-DE"/>
              <a:t>Seite </a:t>
            </a:r>
            <a:fld id="{959D87B1-1F1C-4319-8EA1-6710C33C6049}" type="slidenum">
              <a:rPr lang="de-DE" smtClean="0"/>
              <a:pPr/>
              <a:t>6</a:t>
            </a:fld>
            <a:endParaRPr lang="de-DE" dirty="0"/>
          </a:p>
        </p:txBody>
      </p:sp>
    </p:spTree>
    <p:extLst>
      <p:ext uri="{BB962C8B-B14F-4D97-AF65-F5344CB8AC3E}">
        <p14:creationId xmlns:p14="http://schemas.microsoft.com/office/powerpoint/2010/main" val="188505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body" sz="quarter" idx="10"/>
          </p:nvPr>
        </p:nvSpPr>
        <p:spPr/>
        <p:txBody>
          <a:bodyPr/>
          <a:lstStyle/>
          <a:p>
            <a:pPr eaLnBrk="1" hangingPunct="1"/>
            <a:endParaRPr lang="de-DE" altLang="de-DE" sz="2000" dirty="0">
              <a:latin typeface="Arial" charset="0"/>
              <a:cs typeface="Arial" charset="0"/>
            </a:endParaRPr>
          </a:p>
          <a:p>
            <a:pPr marL="457200" indent="-457200" eaLnBrk="1" hangingPunct="1">
              <a:buFont typeface="Arial" panose="020B0604020202020204" pitchFamily="34" charset="0"/>
              <a:buChar char="•"/>
            </a:pPr>
            <a:r>
              <a:rPr lang="de-DE" altLang="de-DE" dirty="0">
                <a:latin typeface="Arial" charset="0"/>
                <a:cs typeface="Arial" charset="0"/>
              </a:rPr>
              <a:t>Interpretationsgegenstand</a:t>
            </a:r>
          </a:p>
          <a:p>
            <a:pPr marL="457200" indent="-457200" eaLnBrk="1" hangingPunct="1">
              <a:buFont typeface="Arial" panose="020B0604020202020204" pitchFamily="34" charset="0"/>
              <a:buChar char="•"/>
            </a:pPr>
            <a:r>
              <a:rPr lang="de-DE" altLang="de-DE" dirty="0">
                <a:latin typeface="Arial" charset="0"/>
                <a:cs typeface="Arial" charset="0"/>
              </a:rPr>
              <a:t>Besucher</a:t>
            </a:r>
          </a:p>
          <a:p>
            <a:pPr marL="457200" indent="-457200" eaLnBrk="1" hangingPunct="1">
              <a:buFont typeface="Arial" panose="020B0604020202020204" pitchFamily="34" charset="0"/>
              <a:buChar char="•"/>
            </a:pPr>
            <a:r>
              <a:rPr lang="de-DE" altLang="de-DE" dirty="0">
                <a:latin typeface="Arial" charset="0"/>
                <a:cs typeface="Arial" charset="0"/>
              </a:rPr>
              <a:t>Interpret</a:t>
            </a:r>
          </a:p>
          <a:p>
            <a:pPr eaLnBrk="1" hangingPunct="1">
              <a:buFont typeface="Arial" charset="0"/>
              <a:buNone/>
            </a:pPr>
            <a:endParaRPr lang="de-DE" altLang="de-DE" dirty="0">
              <a:latin typeface="Arial" charset="0"/>
              <a:cs typeface="Arial" charset="0"/>
            </a:endParaRPr>
          </a:p>
          <a:p>
            <a:pPr eaLnBrk="1" hangingPunct="1">
              <a:buFont typeface="Arial" charset="0"/>
              <a:buNone/>
            </a:pPr>
            <a:r>
              <a:rPr lang="de-DE" altLang="de-DE" dirty="0">
                <a:latin typeface="Arial" charset="0"/>
                <a:cs typeface="Arial" charset="0"/>
              </a:rPr>
              <a:t>In der Mitte steht die Leitidee</a:t>
            </a:r>
          </a:p>
          <a:p>
            <a:pPr eaLnBrk="1" hangingPunct="1">
              <a:buFont typeface="Arial" charset="0"/>
              <a:buNone/>
            </a:pPr>
            <a:endParaRPr lang="de-DE" altLang="de-DE" sz="1600" dirty="0">
              <a:latin typeface="Arial" charset="0"/>
              <a:cs typeface="Arial" charset="0"/>
            </a:endParaRPr>
          </a:p>
        </p:txBody>
      </p:sp>
      <p:sp>
        <p:nvSpPr>
          <p:cNvPr id="8194" name="Rectangle 2"/>
          <p:cNvSpPr>
            <a:spLocks noGrp="1" noChangeArrowheads="1"/>
          </p:cNvSpPr>
          <p:nvPr>
            <p:ph type="title"/>
          </p:nvPr>
        </p:nvSpPr>
        <p:spPr/>
        <p:txBody>
          <a:bodyPr/>
          <a:lstStyle/>
          <a:p>
            <a:pPr eaLnBrk="1" hangingPunct="1"/>
            <a:r>
              <a:rPr lang="de-DE" altLang="de-DE" dirty="0">
                <a:latin typeface="Arial" charset="0"/>
                <a:cs typeface="Arial" charset="0"/>
              </a:rPr>
              <a:t>Das Interpretationsdreieck</a:t>
            </a:r>
          </a:p>
        </p:txBody>
      </p:sp>
      <p:sp>
        <p:nvSpPr>
          <p:cNvPr id="8196" name="Textfeld 1"/>
          <p:cNvSpPr txBox="1">
            <a:spLocks noChangeArrowheads="1"/>
          </p:cNvSpPr>
          <p:nvPr/>
        </p:nvSpPr>
        <p:spPr bwMode="auto">
          <a:xfrm>
            <a:off x="8562655" y="6529615"/>
            <a:ext cx="17827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40000"/>
              </a:spcAft>
              <a:buFont typeface="Arial" charset="0"/>
              <a:buChar char="•"/>
              <a:defRPr sz="2400">
                <a:solidFill>
                  <a:srgbClr val="333020"/>
                </a:solidFill>
                <a:latin typeface="Arial" charset="0"/>
                <a:cs typeface="Arial" charset="0"/>
              </a:defRPr>
            </a:lvl1pPr>
            <a:lvl2pPr marL="742950" indent="-285750" eaLnBrk="0" hangingPunct="0">
              <a:spcBef>
                <a:spcPct val="20000"/>
              </a:spcBef>
              <a:buFont typeface="Arial" charset="0"/>
              <a:buChar char="•"/>
              <a:defRPr sz="2400">
                <a:solidFill>
                  <a:srgbClr val="333020"/>
                </a:solidFill>
                <a:latin typeface="Arial" charset="0"/>
                <a:cs typeface="Arial" charset="0"/>
              </a:defRPr>
            </a:lvl2pPr>
            <a:lvl3pPr marL="1143000" indent="-228600" eaLnBrk="0" hangingPunct="0">
              <a:spcBef>
                <a:spcPct val="20000"/>
              </a:spcBef>
              <a:buFont typeface="Arial" charset="0"/>
              <a:buChar char="•"/>
              <a:defRPr sz="2400">
                <a:solidFill>
                  <a:srgbClr val="333020"/>
                </a:solidFill>
                <a:latin typeface="Arial" charset="0"/>
                <a:cs typeface="Arial" charset="0"/>
              </a:defRPr>
            </a:lvl3pPr>
            <a:lvl4pPr marL="1600200" indent="-228600" eaLnBrk="0" hangingPunct="0">
              <a:spcBef>
                <a:spcPct val="20000"/>
              </a:spcBef>
              <a:buChar char="–"/>
              <a:defRPr sz="2000" b="1">
                <a:solidFill>
                  <a:schemeClr val="tx1"/>
                </a:solidFill>
                <a:latin typeface="Century Gothic" pitchFamily="34" charset="0"/>
                <a:cs typeface="Arial" charset="0"/>
              </a:defRPr>
            </a:lvl4pPr>
            <a:lvl5pPr marL="2057400" indent="-228600" eaLnBrk="0" hangingPunct="0">
              <a:spcBef>
                <a:spcPct val="20000"/>
              </a:spcBef>
              <a:buChar char="»"/>
              <a:defRPr sz="2000" b="1">
                <a:solidFill>
                  <a:schemeClr val="tx1"/>
                </a:solidFill>
                <a:latin typeface="Century Gothic" pitchFamily="34" charset="0"/>
                <a:cs typeface="Arial" charset="0"/>
              </a:defRPr>
            </a:lvl5pPr>
            <a:lvl6pPr marL="2514600" indent="-228600" eaLnBrk="0" fontAlgn="base" hangingPunct="0">
              <a:spcBef>
                <a:spcPct val="20000"/>
              </a:spcBef>
              <a:spcAft>
                <a:spcPct val="0"/>
              </a:spcAft>
              <a:buChar char="»"/>
              <a:defRPr sz="2000" b="1">
                <a:solidFill>
                  <a:schemeClr val="tx1"/>
                </a:solidFill>
                <a:latin typeface="Century Gothic" pitchFamily="34" charset="0"/>
                <a:cs typeface="Arial" charset="0"/>
              </a:defRPr>
            </a:lvl6pPr>
            <a:lvl7pPr marL="2971800" indent="-228600" eaLnBrk="0" fontAlgn="base" hangingPunct="0">
              <a:spcBef>
                <a:spcPct val="20000"/>
              </a:spcBef>
              <a:spcAft>
                <a:spcPct val="0"/>
              </a:spcAft>
              <a:buChar char="»"/>
              <a:defRPr sz="2000" b="1">
                <a:solidFill>
                  <a:schemeClr val="tx1"/>
                </a:solidFill>
                <a:latin typeface="Century Gothic" pitchFamily="34" charset="0"/>
                <a:cs typeface="Arial" charset="0"/>
              </a:defRPr>
            </a:lvl7pPr>
            <a:lvl8pPr marL="3429000" indent="-228600" eaLnBrk="0" fontAlgn="base" hangingPunct="0">
              <a:spcBef>
                <a:spcPct val="20000"/>
              </a:spcBef>
              <a:spcAft>
                <a:spcPct val="0"/>
              </a:spcAft>
              <a:buChar char="»"/>
              <a:defRPr sz="2000" b="1">
                <a:solidFill>
                  <a:schemeClr val="tx1"/>
                </a:solidFill>
                <a:latin typeface="Century Gothic" pitchFamily="34" charset="0"/>
                <a:cs typeface="Arial" charset="0"/>
              </a:defRPr>
            </a:lvl8pPr>
            <a:lvl9pPr marL="3886200" indent="-228600" eaLnBrk="0" fontAlgn="base" hangingPunct="0">
              <a:spcBef>
                <a:spcPct val="20000"/>
              </a:spcBef>
              <a:spcAft>
                <a:spcPct val="0"/>
              </a:spcAft>
              <a:buChar char="»"/>
              <a:defRPr sz="2000" b="1">
                <a:solidFill>
                  <a:schemeClr val="tx1"/>
                </a:solidFill>
                <a:latin typeface="Century Gothic" pitchFamily="34" charset="0"/>
                <a:cs typeface="Arial" charset="0"/>
              </a:defRPr>
            </a:lvl9pPr>
          </a:lstStyle>
          <a:p>
            <a:pPr eaLnBrk="1" hangingPunct="1">
              <a:spcAft>
                <a:spcPct val="0"/>
              </a:spcAft>
              <a:buFontTx/>
              <a:buNone/>
            </a:pPr>
            <a:r>
              <a:rPr lang="de-DE" altLang="de-DE" sz="1100" dirty="0">
                <a:solidFill>
                  <a:srgbClr val="004D3D"/>
                </a:solidFill>
                <a:hlinkClick r:id="rId3">
                  <a:extLst>
                    <a:ext uri="{A12FA001-AC4F-418D-AE19-62706E023703}">
                      <ahyp:hlinkClr xmlns:ahyp="http://schemas.microsoft.com/office/drawing/2018/hyperlinkcolor" val="tx"/>
                    </a:ext>
                  </a:extLst>
                </a:hlinkClick>
              </a:rPr>
              <a:t>www.interp.de/</a:t>
            </a:r>
            <a:r>
              <a:rPr lang="de-DE" altLang="de-DE" sz="1100" dirty="0">
                <a:solidFill>
                  <a:srgbClr val="004D3D"/>
                </a:solidFill>
              </a:rPr>
              <a:t> am 5.4.09</a:t>
            </a:r>
          </a:p>
          <a:p>
            <a:pPr eaLnBrk="1" hangingPunct="1">
              <a:spcAft>
                <a:spcPct val="0"/>
              </a:spcAft>
              <a:buFontTx/>
              <a:buNone/>
            </a:pPr>
            <a:endParaRPr lang="de-DE" altLang="de-DE" sz="2000" dirty="0">
              <a:solidFill>
                <a:schemeClr val="tx1"/>
              </a:solidFill>
            </a:endParaRPr>
          </a:p>
        </p:txBody>
      </p:sp>
      <p:pic>
        <p:nvPicPr>
          <p:cNvPr id="8197" name="Picture 6"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1579269"/>
            <a:ext cx="3771899" cy="452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4307675" y="6657485"/>
            <a:ext cx="216024"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072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Ausgewählte Literatur</a:t>
            </a:r>
          </a:p>
        </p:txBody>
      </p:sp>
      <p:pic>
        <p:nvPicPr>
          <p:cNvPr id="5" name="Inhaltsplatzhalter 4"/>
          <p:cNvPicPr>
            <a:picLocks noGrp="1" noChangeAspect="1"/>
          </p:cNvPicPr>
          <p:nvPr>
            <p:ph sz="half" idx="4294967295"/>
          </p:nvPr>
        </p:nvPicPr>
        <p:blipFill rotWithShape="1">
          <a:blip r:embed="rId2"/>
          <a:srcRect l="45367" t="26358" r="22414" b="8873"/>
          <a:stretch/>
        </p:blipFill>
        <p:spPr>
          <a:xfrm>
            <a:off x="1571945" y="2002136"/>
            <a:ext cx="3268663" cy="4106863"/>
          </a:xfrm>
          <a:prstGeom prst="rect">
            <a:avLst/>
          </a:prstGeom>
        </p:spPr>
      </p:pic>
      <p:pic>
        <p:nvPicPr>
          <p:cNvPr id="2050" name="Picture 2" descr="https://images-na.ssl-images-amazon.com/images/I/617pFcUOD0L._SX350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459" y="1985317"/>
            <a:ext cx="2920752" cy="41404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kon-tiki.eu/wp-content/uploads/CoverHandbuchNeu-212x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1062" y="1985317"/>
            <a:ext cx="2906767" cy="411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48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sz="4000" dirty="0"/>
              <a:t>Ablauf</a:t>
            </a:r>
          </a:p>
        </p:txBody>
      </p:sp>
      <p:pic>
        <p:nvPicPr>
          <p:cNvPr id="9" name="Bildplatzhalter 8" descr="Sanduhr abgelaufen mit einfarbiger Füllung">
            <a:extLst>
              <a:ext uri="{FF2B5EF4-FFF2-40B4-BE49-F238E27FC236}">
                <a16:creationId xmlns:a16="http://schemas.microsoft.com/office/drawing/2014/main" id="{E77580D2-37C8-43D4-8D4D-D09030C1AEC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 r="18"/>
          <a:stretch>
            <a:fillRect/>
          </a:stretch>
        </p:blipFill>
        <p:spPr>
          <a:xfrm>
            <a:off x="8190672" y="220269"/>
            <a:ext cx="2696041" cy="2696041"/>
          </a:xfrm>
        </p:spPr>
      </p:pic>
      <p:pic>
        <p:nvPicPr>
          <p:cNvPr id="11" name="Grafik 10">
            <a:extLst>
              <a:ext uri="{FF2B5EF4-FFF2-40B4-BE49-F238E27FC236}">
                <a16:creationId xmlns:a16="http://schemas.microsoft.com/office/drawing/2014/main" id="{7C48229A-81AF-429C-8CAC-DB12F5E118BF}"/>
              </a:ext>
            </a:extLst>
          </p:cNvPr>
          <p:cNvPicPr>
            <a:picLocks noChangeAspect="1"/>
          </p:cNvPicPr>
          <p:nvPr/>
        </p:nvPicPr>
        <p:blipFill>
          <a:blip r:embed="rId4"/>
          <a:stretch>
            <a:fillRect/>
          </a:stretch>
        </p:blipFill>
        <p:spPr>
          <a:xfrm>
            <a:off x="928181" y="3215810"/>
            <a:ext cx="11658666" cy="2465796"/>
          </a:xfrm>
          <a:prstGeom prst="rect">
            <a:avLst/>
          </a:prstGeom>
        </p:spPr>
      </p:pic>
    </p:spTree>
    <p:extLst>
      <p:ext uri="{BB962C8B-B14F-4D97-AF65-F5344CB8AC3E}">
        <p14:creationId xmlns:p14="http://schemas.microsoft.com/office/powerpoint/2010/main" val="983899376"/>
      </p:ext>
    </p:extLst>
  </p:cSld>
  <p:clrMapOvr>
    <a:masterClrMapping/>
  </p:clrMapOvr>
</p:sld>
</file>

<file path=ppt/theme/theme1.xml><?xml version="1.0" encoding="utf-8"?>
<a:theme xmlns:a="http://schemas.openxmlformats.org/drawingml/2006/main" name="Theme1">
  <a:themeElements>
    <a:clrScheme name="HNEE">
      <a:dk1>
        <a:srgbClr val="004D3D"/>
      </a:dk1>
      <a:lt1>
        <a:sysClr val="window" lastClr="FFFFFF"/>
      </a:lt1>
      <a:dk2>
        <a:srgbClr val="004D3D"/>
      </a:dk2>
      <a:lt2>
        <a:srgbClr val="FFFFFF"/>
      </a:lt2>
      <a:accent1>
        <a:srgbClr val="E8E83A"/>
      </a:accent1>
      <a:accent2>
        <a:srgbClr val="CF5493"/>
      </a:accent2>
      <a:accent3>
        <a:srgbClr val="DEAB42"/>
      </a:accent3>
      <a:accent4>
        <a:srgbClr val="74B5BA"/>
      </a:accent4>
      <a:accent5>
        <a:srgbClr val="A8D0F2"/>
      </a:accent5>
      <a:accent6>
        <a:srgbClr val="DEAB42"/>
      </a:accent6>
      <a:hlink>
        <a:srgbClr val="E8E83A"/>
      </a:hlink>
      <a:folHlink>
        <a:srgbClr val="95B3D7"/>
      </a:folHlink>
    </a:clrScheme>
    <a:fontScheme name="HNEE">
      <a:majorFont>
        <a:latin typeface="Source Serif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A_Win32_MW_JS_SL_v2.potx" id="{F3EA0D10-81D8-413D-A4CA-F5D1D5CC8037}" vid="{9BA86A48-81B4-441C-9F07-EEAF91A8FC35}"/>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3BEC32FC8F0EB4F8EF65B28965E35D8" ma:contentTypeVersion="0" ma:contentTypeDescription="Ein neues Dokument erstellen." ma:contentTypeScope="" ma:versionID="ae96c1a093bcf755c4207281099dbb69">
  <xsd:schema xmlns:xsd="http://www.w3.org/2001/XMLSchema" xmlns:xs="http://www.w3.org/2001/XMLSchema" xmlns:p="http://schemas.microsoft.com/office/2006/metadata/properties" targetNamespace="http://schemas.microsoft.com/office/2006/metadata/properties" ma:root="true" ma:fieldsID="b4f5dc90cf06628c3b90945c8266c24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4273A0-A4DF-47AA-BF1F-8758123399CE}">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182F651C-E5DA-470F-A6A6-D70E9A5EBFB8}">
  <ds:schemaRefs>
    <ds:schemaRef ds:uri="http://schemas.microsoft.com/sharepoint/v3/contenttype/forms"/>
  </ds:schemaRefs>
</ds:datastoreItem>
</file>

<file path=customXml/itemProps3.xml><?xml version="1.0" encoding="utf-8"?>
<ds:datastoreItem xmlns:ds="http://schemas.openxmlformats.org/officeDocument/2006/customXml" ds:itemID="{D248A277-AA8B-42D2-B164-E7DBA0F2A7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629</Words>
  <Application>Microsoft Office PowerPoint</Application>
  <PresentationFormat>Breitbild</PresentationFormat>
  <Paragraphs>79</Paragraphs>
  <Slides>17</Slides>
  <Notes>1</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17</vt:i4>
      </vt:variant>
    </vt:vector>
  </HeadingPairs>
  <TitlesOfParts>
    <vt:vector size="28" baseType="lpstr">
      <vt:lpstr>Arial</vt:lpstr>
      <vt:lpstr>Calibri</vt:lpstr>
      <vt:lpstr>Calibri Light</vt:lpstr>
      <vt:lpstr>Courier</vt:lpstr>
      <vt:lpstr>Source Sans Pro</vt:lpstr>
      <vt:lpstr>Source Sans Pro Light</vt:lpstr>
      <vt:lpstr>Source Serif Pro</vt:lpstr>
      <vt:lpstr>Symbol</vt:lpstr>
      <vt:lpstr>Wingdings</vt:lpstr>
      <vt:lpstr>Theme1</vt:lpstr>
      <vt:lpstr>Benutzerdefiniertes Design</vt:lpstr>
      <vt:lpstr>Non-formale Umweltbildung in der Freizeit/ Interpretation</vt:lpstr>
      <vt:lpstr>Non-formale Umweltbildung in der Freizeit/ Interpretation</vt:lpstr>
      <vt:lpstr>Tourismus, Kulturlandschaft und Umweltbildung im ländlichen Raum</vt:lpstr>
      <vt:lpstr>Non-formale Umweltbildung in der Freizeit/ Interpretation</vt:lpstr>
      <vt:lpstr>Lernprozesse in Urlaub und Freizeit</vt:lpstr>
      <vt:lpstr>Lernergebnisse - Modulbeschreibung</vt:lpstr>
      <vt:lpstr>Das Interpretationsdreieck</vt:lpstr>
      <vt:lpstr>Ausgewählte Literatur</vt:lpstr>
      <vt:lpstr>Ablauf</vt:lpstr>
      <vt:lpstr>PowerPoint-Präsentation</vt:lpstr>
      <vt:lpstr>PowerPoint-Präsentation</vt:lpstr>
      <vt:lpstr>Aufgabe bis zum 10.4.2025</vt:lpstr>
      <vt:lpstr>PowerPoint-Präsentation</vt:lpstr>
      <vt:lpstr>Aufgabe bis zum 26. Juni 2025</vt:lpstr>
      <vt:lpstr>Gelungene Tafel</vt:lpstr>
      <vt:lpstr>Misslungene Tafel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2022-03-17T14:24:25Z</dcterms:created>
  <dcterms:modified xsi:type="dcterms:W3CDTF">2025-03-26T09:50:57Z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0x01010073BEC32FC8F0EB4F8EF65B28965E35D8</vt:lpwstr>
  </property>
</Properties>
</file>